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EF68F4-0187-49D1-AF34-F0BEADA8DA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0B64E0-9EA8-4EFA-8C1B-B6A82528D9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A8106F-75EF-4BC6-A435-14C0F23EF31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44CF0F-BC64-4177-9572-DBDEA8CCAE5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7DB5C3-5D0A-441E-8A0D-A3FB73CB6C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54AA26-5BBA-4A3B-8C6B-85E647D0B1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3357AD-B752-4D88-9B0A-0003266C26A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7242CD-5240-4CB2-A93A-E50B5819CB3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9A228A-7E96-4B1C-990A-EB97C7F7A1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5CF284-DA88-430C-BFB8-07260735B37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3437723-BA8A-44B8-8BA0-256AF715A1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84B40A-EDAA-499B-A9F9-956D03E589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5B0A6F3-A71C-4882-BD96-2DBB8CF7AC8F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Ростокиной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Светлане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Мулахметова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Карина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58920" y="683532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Руководитель:Ростокина Светлана Сергеевна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5730120" cy="1158480"/>
        </p:xfrm>
        <a:graphic>
          <a:graphicData uri="http://schemas.openxmlformats.org/drawingml/2006/table">
            <a:tbl>
              <a:tblPr/>
              <a:tblGrid>
                <a:gridCol w="573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2026-03-30T15:12:42Z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