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jpeg" ContentType="image/jpe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38D9CA-A1C5-4337-ADB7-495FFE6C3FB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AF1191-99F2-44F7-90F4-C4420583A60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C1071B6-4257-4AB4-B540-593EFA79F1B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BA0FF7-466F-4D3F-9E0B-7B335193394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6747FB-CB23-4A20-8C82-2313D5724B0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A2B13AD-43F6-494B-BFDC-11CE7F6404D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4F1F10-9FA4-4642-944F-DAB62BE6C98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619092-98F8-47A7-9BA0-5B1B77438CB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0A5D88-7D7B-46D5-BD64-FF28B24048F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76551F9-3D87-4044-8092-F357AA47944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E64FBEA-02A5-4492-A85A-D2CDD81A45A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9C7FB70-93ED-4183-B421-27550737F56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D72E2CD-74FF-4AC0-91B4-5DDC497F67D7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Архиповой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Наталье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Валентиновне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3" descr=""/>
          <p:cNvPicPr/>
          <p:nvPr/>
        </p:nvPicPr>
        <p:blipFill>
          <a:blip r:embed="rId1"/>
          <a:stretch/>
        </p:blipFill>
        <p:spPr>
          <a:xfrm>
            <a:off x="144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6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Абдуллина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Полина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1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9"/>
          <p:cNvGraphicFramePr/>
          <p:nvPr/>
        </p:nvGraphicFramePr>
        <p:xfrm>
          <a:off x="345240" y="673524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Архипова Наталья Валентиновна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13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" name="Таблица 11"/>
          <p:cNvGraphicFramePr/>
          <p:nvPr/>
        </p:nvGraphicFramePr>
        <p:xfrm>
          <a:off x="1150560" y="5799240"/>
          <a:ext cx="5348520" cy="802800"/>
        </p:xfrm>
        <a:graphic>
          <a:graphicData uri="http://schemas.openxmlformats.org/drawingml/2006/table">
            <a:tbl>
              <a:tblPr/>
              <a:tblGrid>
                <a:gridCol w="534852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«Баранчинский электромеханический 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техникум им.А.Д. Рыжакова»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6" name="Рисунок 4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5" descr=""/>
          <p:cNvPicPr/>
          <p:nvPr/>
        </p:nvPicPr>
        <p:blipFill>
          <a:blip r:embed="rId1"/>
          <a:stretch/>
        </p:blipFill>
        <p:spPr>
          <a:xfrm>
            <a:off x="144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1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Назарова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Анна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0" name="Таблица 3"/>
          <p:cNvGraphicFramePr/>
          <p:nvPr/>
        </p:nvGraphicFramePr>
        <p:xfrm>
          <a:off x="345240" y="673524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Архипова Наталья Валентиновна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1" name="Таблица 5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2" name="Рисунок 6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63" name="Рисунок 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4" name="Таблица 12"/>
          <p:cNvGraphicFramePr/>
          <p:nvPr/>
        </p:nvGraphicFramePr>
        <p:xfrm>
          <a:off x="1150560" y="5799240"/>
          <a:ext cx="5348520" cy="802800"/>
        </p:xfrm>
        <a:graphic>
          <a:graphicData uri="http://schemas.openxmlformats.org/drawingml/2006/table">
            <a:tbl>
              <a:tblPr/>
              <a:tblGrid>
                <a:gridCol w="534852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«Баранчинский электромеханический 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техникум им.А.Д. Рыжакова»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5" name="Рисунок 9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10" descr=""/>
          <p:cNvPicPr/>
          <p:nvPr/>
        </p:nvPicPr>
        <p:blipFill>
          <a:blip r:embed="rId1"/>
          <a:stretch/>
        </p:blipFill>
        <p:spPr>
          <a:xfrm>
            <a:off x="144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7" name="Таблица 14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Шагиева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Эка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Альбертовна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8" name="Таблица 1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9" name="Таблица 16"/>
          <p:cNvGraphicFramePr/>
          <p:nvPr/>
        </p:nvGraphicFramePr>
        <p:xfrm>
          <a:off x="345240" y="673524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Архипова Наталья Валентиновна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0" name="Таблица 1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1" name="Рисунок 1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1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18"/>
          <p:cNvGraphicFramePr/>
          <p:nvPr/>
        </p:nvGraphicFramePr>
        <p:xfrm>
          <a:off x="1150560" y="5799240"/>
          <a:ext cx="5348520" cy="802800"/>
        </p:xfrm>
        <a:graphic>
          <a:graphicData uri="http://schemas.openxmlformats.org/drawingml/2006/table">
            <a:tbl>
              <a:tblPr/>
              <a:tblGrid>
                <a:gridCol w="534852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«Баранчинский электромеханический 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техникум им.А.Д. Рыжакова»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4" name="Рисунок 13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Рисунок 7" descr=""/>
          <p:cNvPicPr/>
          <p:nvPr/>
        </p:nvPicPr>
        <p:blipFill>
          <a:blip r:embed="rId1"/>
          <a:stretch/>
        </p:blipFill>
        <p:spPr>
          <a:xfrm>
            <a:off x="72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19"/>
          <p:cNvGraphicFramePr/>
          <p:nvPr/>
        </p:nvGraphicFramePr>
        <p:xfrm>
          <a:off x="580320" y="4821840"/>
          <a:ext cx="4379040" cy="125172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251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Лобашова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Полина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Дмитриевна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7" name="Таблица 20"/>
          <p:cNvGraphicFramePr/>
          <p:nvPr/>
        </p:nvGraphicFramePr>
        <p:xfrm>
          <a:off x="675360" y="3346200"/>
          <a:ext cx="5848560" cy="1225080"/>
        </p:xfrm>
        <a:graphic>
          <a:graphicData uri="http://schemas.openxmlformats.org/drawingml/2006/table">
            <a:tbl>
              <a:tblPr/>
              <a:tblGrid>
                <a:gridCol w="5848920"/>
              </a:tblGrid>
              <a:tr h="601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Участника Всероссийской дистанционной олимпиады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бухгалтерского учета»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8" name="Таблица 21"/>
          <p:cNvGraphicFramePr/>
          <p:nvPr/>
        </p:nvGraphicFramePr>
        <p:xfrm>
          <a:off x="667800" y="6702120"/>
          <a:ext cx="4528800" cy="464040"/>
        </p:xfrm>
        <a:graphic>
          <a:graphicData uri="http://schemas.openxmlformats.org/drawingml/2006/table">
            <a:tbl>
              <a:tblPr/>
              <a:tblGrid>
                <a:gridCol w="4529160"/>
              </a:tblGrid>
              <a:tr h="463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</a:t>
                      </a: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Архипова Наталья Валентиновна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9" name="Таблица 22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0" name="Рисунок 14" descr=""/>
          <p:cNvPicPr/>
          <p:nvPr/>
        </p:nvPicPr>
        <p:blipFill>
          <a:blip r:embed="rId2"/>
          <a:stretch/>
        </p:blipFill>
        <p:spPr>
          <a:xfrm>
            <a:off x="2845080" y="414720"/>
            <a:ext cx="1036440" cy="992160"/>
          </a:xfrm>
          <a:prstGeom prst="rect">
            <a:avLst/>
          </a:prstGeom>
          <a:ln w="0">
            <a:noFill/>
          </a:ln>
        </p:spPr>
      </p:pic>
      <p:pic>
        <p:nvPicPr>
          <p:cNvPr id="81" name="Рисунок 15" descr=""/>
          <p:cNvPicPr/>
          <p:nvPr/>
        </p:nvPicPr>
        <p:blipFill>
          <a:blip r:embed="rId3"/>
          <a:stretch/>
        </p:blipFill>
        <p:spPr>
          <a:xfrm>
            <a:off x="3882960" y="136440"/>
            <a:ext cx="704520" cy="1270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23"/>
          <p:cNvGraphicFramePr/>
          <p:nvPr/>
        </p:nvGraphicFramePr>
        <p:xfrm>
          <a:off x="583920" y="5841720"/>
          <a:ext cx="4488120" cy="464040"/>
        </p:xfrm>
        <a:graphic>
          <a:graphicData uri="http://schemas.openxmlformats.org/drawingml/2006/table">
            <a:tbl>
              <a:tblPr/>
              <a:tblGrid>
                <a:gridCol w="448848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«Баранчинский электомеханический техникум им. А.Д.Рыжакова»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2026-03-30T15:44:15Z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