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BECAB5-18D8-433B-899B-6C1158A629F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4DDC76-EBD2-42B9-A764-578F68BC601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F2A203-B782-495A-A527-AA2865DBFE4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CAAFF2B-34A0-4090-A5FF-2A7E04EFBD6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1134D9E-15D5-4337-AEE1-8D76343BF66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E4C382C-02F7-4C48-B426-D0D6D3467E1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8D6EA4-04BA-40CC-B16B-6FBBB38066D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86C9121-865C-4EE1-B85C-314092D9450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FD19AE-C711-4E04-97AB-CDD22B8A66F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7251D7D-3891-4CD9-8A65-5F9018361F4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EB5F73-03C2-4D15-8C4E-7660762F42A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4F9BC2-3D9C-462F-AAD9-E838E97C8F6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D6F9B3B-621F-4BD4-A2EA-982C7CC85B22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Довгаль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Светлане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Борисовне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1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5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Лазарев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Георгий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Андреевич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1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1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РуководительДовгаль Светлана Борисовна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1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1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1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" name="Таблица 18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586764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ГАПОУ СО « Каменск-Уральский техникум торговли и сервиса»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6" name="Рисунок 1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5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1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Ложкина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Кристина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0" name="Таблица 3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РуководительДовгаль Светлана Борисовна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1" name="Таблица 1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2" name="Рисунок 6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63" name="Рисунок 7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4" name="Таблица 14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586764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ГАПОУ СО « Каменск-Уральский техникум торговли и сервиса»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5" name="Рисунок 8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28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7" name="Таблица 39"/>
          <p:cNvGraphicFramePr/>
          <p:nvPr/>
        </p:nvGraphicFramePr>
        <p:xfrm>
          <a:off x="1413720" y="5064840"/>
          <a:ext cx="3729240" cy="117648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76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Лобканова Анна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Юрьевна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8" name="Таблица 4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9" name="Таблица 4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Довгаль Светлана Борисовна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0" name="Таблица 4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1" name="Рисунок 29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30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3"/>
          <p:cNvGraphicFramePr/>
          <p:nvPr/>
        </p:nvGraphicFramePr>
        <p:xfrm>
          <a:off x="1311480" y="6006240"/>
          <a:ext cx="5168520" cy="802800"/>
        </p:xfrm>
        <a:graphic>
          <a:graphicData uri="http://schemas.openxmlformats.org/drawingml/2006/table">
            <a:tbl>
              <a:tblPr/>
              <a:tblGrid>
                <a:gridCol w="516852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«Каменск-Уральский техникум торговли и сервиса»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4" name="Рисунок 31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Рисунок 4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6"/>
          <p:cNvGraphicFramePr/>
          <p:nvPr/>
        </p:nvGraphicFramePr>
        <p:xfrm>
          <a:off x="1331280" y="4570920"/>
          <a:ext cx="3729240" cy="117648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76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Подкорытова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Ксения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Ивановна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7" name="Таблица 1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8" name="Таблица 1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Довгаль Светлана Борисовна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9" name="Таблица 13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0" name="Рисунок 9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81" name="Рисунок 14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19"/>
          <p:cNvGraphicFramePr/>
          <p:nvPr/>
        </p:nvGraphicFramePr>
        <p:xfrm>
          <a:off x="1311480" y="6006240"/>
          <a:ext cx="5168520" cy="802800"/>
        </p:xfrm>
        <a:graphic>
          <a:graphicData uri="http://schemas.openxmlformats.org/drawingml/2006/table">
            <a:tbl>
              <a:tblPr/>
              <a:tblGrid>
                <a:gridCol w="516852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«Каменск-Уральский техникум торговли и сервиса»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3" name="Рисунок 15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Рисунок 1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5" name="Таблица 20"/>
          <p:cNvGraphicFramePr/>
          <p:nvPr/>
        </p:nvGraphicFramePr>
        <p:xfrm>
          <a:off x="1331280" y="4570920"/>
          <a:ext cx="3729240" cy="117648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76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Габриенко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Валерия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Владимировна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6" name="Таблица 21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7" name="Таблица 22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Довгаль Светлана Борисовна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8" name="Таблица 23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9" name="Рисунок 1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90" name="Рисунок 1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1" name="Таблица 24"/>
          <p:cNvGraphicFramePr/>
          <p:nvPr/>
        </p:nvGraphicFramePr>
        <p:xfrm>
          <a:off x="1311480" y="6006240"/>
          <a:ext cx="5168520" cy="802800"/>
        </p:xfrm>
        <a:graphic>
          <a:graphicData uri="http://schemas.openxmlformats.org/drawingml/2006/table">
            <a:tbl>
              <a:tblPr/>
              <a:tblGrid>
                <a:gridCol w="516852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«Каменск-Уральский техникум торговли и сервиса»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2" name="Рисунок 19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Рисунок 2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4" name="Таблица 25"/>
          <p:cNvGraphicFramePr/>
          <p:nvPr/>
        </p:nvGraphicFramePr>
        <p:xfrm>
          <a:off x="1331280" y="4570920"/>
          <a:ext cx="3729240" cy="117648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76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Балаев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Савелий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Станислалович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5" name="Таблица 26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6" name="Таблица 27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Довгаль Светлана Борисовна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7" name="Таблица 28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8" name="Рисунок 2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99" name="Рисунок 2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0" name="Таблица 29"/>
          <p:cNvGraphicFramePr/>
          <p:nvPr/>
        </p:nvGraphicFramePr>
        <p:xfrm>
          <a:off x="1311480" y="6006240"/>
          <a:ext cx="5168520" cy="802800"/>
        </p:xfrm>
        <a:graphic>
          <a:graphicData uri="http://schemas.openxmlformats.org/drawingml/2006/table">
            <a:tbl>
              <a:tblPr/>
              <a:tblGrid>
                <a:gridCol w="516852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«Каменск-Уральский техникум торговли и сервиса»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1" name="Рисунок 23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2026-03-30T14:00:26Z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