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2F2BAD-09DB-4530-921B-19C71329614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808B74-9424-480C-80CB-9D8B94E16EE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C383CD1-95B9-4166-83AD-9F0EE4418C8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1FB71CC-74B4-4A3D-8F4D-BA8D91598D7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84E5420-393E-4042-B450-C86C6994CD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17F43B-E5F3-4377-8659-1CE891E9137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7EEE16-2832-4E80-B9EE-90C977085ED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6F69409-D502-4650-B956-7B49D450473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836AC7-0949-4EDD-97E0-8E0C11A3E57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B4625B-51B1-4BF0-9FAA-7BFFB3F518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94D054-BE67-4AD1-9E5B-9897EC6753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5318E8-BA2A-447D-B73D-CFCD8C771A6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718F34C-7FD7-440B-99C0-42EEA7BC9D8D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л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я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п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р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а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в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к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и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т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е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к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с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т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а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з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а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г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л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а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в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и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я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щ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ё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л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к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н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и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т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е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м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ы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ш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ь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Шутовой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Наталье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Юрьевне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Рисунок 32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1" name="Таблица 44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Данилова Полина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2" name="Таблица 4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3" name="Таблица 46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4" name="Таблица 4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5" name="Рисунок 33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26" name="Рисунок 34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7" name="Таблица 48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8" name="Рисунок 35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Рисунок 3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0" name="Таблица 49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Буланова Карина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Артемовна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1" name="Таблица 5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2" name="Таблица 5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3" name="Таблица 5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4" name="Рисунок 3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35" name="Рисунок 3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6" name="Таблица 53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7" name="Рисунок 3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Молянова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Полина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Дмитриевна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18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5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Мельникова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Екатерина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Валерьевна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1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14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1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24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Будаева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Николаевна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2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2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2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1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1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28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1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Рисунок 4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54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Лист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Виолетта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Анатольевна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5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8" name="Таблица 5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9" name="Таблица 5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" name="Рисунок 4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4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58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3" name="Рисунок 4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3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Таблица 6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Басанова Дарья 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6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7" name="Таблица 9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8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9" name="Рисунок 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0" name="Рисунок 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1" name="Таблица 11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2" name="Рисунок 4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Рисунок 2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4" name="Таблица 29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Пукемова Ксения 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Романовна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5" name="Таблица 3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6" name="Таблица 3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7" name="Таблица 3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8" name="Рисунок 2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9" name="Рисунок 2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0" name="Таблица 33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1" name="Рисунок 2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Рисунок 24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3" name="Таблица 34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Майдыч Виктория 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Вячеславовна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4" name="Таблица 3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5" name="Таблица 36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6" name="Таблица 3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7" name="Рисунок 25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08" name="Рисунок 26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9" name="Таблица 38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0" name="Рисунок 27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Рисунок 28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39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Арзамазова Дарья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3" name="Таблица 4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4" name="Таблица 4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Шутова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5" name="Таблица 4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6" name="Рисунок 29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30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8" name="Таблица 43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«Ирбитский мотоциклетный 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9" name="Рисунок 31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2026-03-30T12:31:21Z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