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png" ContentType="image/png"/>
  <Override PartName="/ppt/media/image3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8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BDE9DC-CF30-4B73-86F1-0EF4DC7B7F0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C4E5A2-7158-4AD4-BCBD-6797F8D7B0F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ABC6E4A-24E5-4532-B87C-4BC8EDC58E6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B76D6A9-81E5-46E5-83A5-3E59C6673BD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9509008-6AF0-430F-8110-9B3BBCB0ED5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14567A6-6D32-4D19-8358-7650F31AE04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304FAA4-EF70-4510-99D2-CC26D6B9788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C915624-CE7B-432A-9172-4E72953D94C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E73479A-E1D1-469C-9B7E-8FE80942AEC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C9FECF8-538D-4E8D-B4B9-4F0FCD3D813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6EB1A5C-5E94-4017-AC75-EA10C085CC3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F82869A-8F3C-42B0-AB97-66CA52A6D58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00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6A0D63D-CDCB-44EF-8B20-A25996F6B788}" type="slidenum">
              <a:rPr b="0" lang="ru-RU" sz="9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1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Таблица 4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Белозерцевой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Светлане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Александровне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Таблица 8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Таблица 7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Таблица 9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6" name="Рисунок 2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3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4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Таблица 54"/>
          <p:cNvGraphicFramePr/>
          <p:nvPr/>
        </p:nvGraphicFramePr>
        <p:xfrm>
          <a:off x="725760" y="4928760"/>
          <a:ext cx="4674240" cy="2359440"/>
        </p:xfrm>
        <a:graphic>
          <a:graphicData uri="http://schemas.openxmlformats.org/drawingml/2006/table">
            <a:tbl>
              <a:tblPr/>
              <a:tblGrid>
                <a:gridCol w="467424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Рукавишниковой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Татьяне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Игоревне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Таблица 55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Таблица 56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Таблица 57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" name="Рисунок 41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42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Рисунок 1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6" name="Таблица 5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Сабирова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Диана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Дамировна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7" name="Таблица 1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8" name="Таблица 16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Руководитель:Белозерцева Светлана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Таблица 1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0" name="Рисунок 1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61" name="Рисунок 1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2" name="Таблица 18"/>
          <p:cNvGraphicFramePr/>
          <p:nvPr/>
        </p:nvGraphicFramePr>
        <p:xfrm>
          <a:off x="389880" y="5944680"/>
          <a:ext cx="5730120" cy="1158480"/>
        </p:xfrm>
        <a:graphic>
          <a:graphicData uri="http://schemas.openxmlformats.org/drawingml/2006/table">
            <a:tbl>
              <a:tblPr/>
              <a:tblGrid>
                <a:gridCol w="573012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«Екатеринбургский экономико-технологический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3" name="Рисунок 13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Рисунок 43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5" name="Таблица 58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Латыпова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Анастасия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Васильевна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6" name="Таблица 59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7" name="Таблица 60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Руководитель:Белозерцева Светлана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8" name="Таблица 61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9" name="Рисунок 44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70" name="Рисунок 45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1" name="Таблица 62"/>
          <p:cNvGraphicFramePr/>
          <p:nvPr/>
        </p:nvGraphicFramePr>
        <p:xfrm>
          <a:off x="389880" y="5944680"/>
          <a:ext cx="5730120" cy="1158480"/>
        </p:xfrm>
        <a:graphic>
          <a:graphicData uri="http://schemas.openxmlformats.org/drawingml/2006/table">
            <a:tbl>
              <a:tblPr/>
              <a:tblGrid>
                <a:gridCol w="573012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«Екатеринбургский экономико-технологический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2" name="Рисунок 46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Рисунок 3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4" name="Таблица 6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Игошева 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Ангелина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Эдуардовна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5" name="Таблица 1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6" name="Таблица 9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Белозерцева Светлана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7" name="Таблица 13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8" name="Рисунок 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79" name="Рисунок 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0" name="Таблица 11"/>
          <p:cNvGraphicFramePr/>
          <p:nvPr/>
        </p:nvGraphicFramePr>
        <p:xfrm>
          <a:off x="1311480" y="6006240"/>
          <a:ext cx="5545080" cy="802800"/>
        </p:xfrm>
        <a:graphic>
          <a:graphicData uri="http://schemas.openxmlformats.org/drawingml/2006/table">
            <a:tbl>
              <a:tblPr/>
              <a:tblGrid>
                <a:gridCol w="554508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«Екатеринбургский экономико- технологический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1" name="Рисунок 4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Рисунок 16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3" name="Таблица 24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Золотарева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Елизавета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Андреевна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4" name="Таблица 2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5" name="Таблица 26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Белозерцева Светлана Александровна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6" name="Таблица 2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7" name="Рисунок 1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88" name="Рисунок 1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9" name="Таблица 28"/>
          <p:cNvGraphicFramePr/>
          <p:nvPr/>
        </p:nvGraphicFramePr>
        <p:xfrm>
          <a:off x="1311480" y="6006240"/>
          <a:ext cx="5545080" cy="802800"/>
        </p:xfrm>
        <a:graphic>
          <a:graphicData uri="http://schemas.openxmlformats.org/drawingml/2006/table">
            <a:tbl>
              <a:tblPr/>
              <a:tblGrid>
                <a:gridCol w="554508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«Екатеринбургский экономико- технологический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0" name="Рисунок 19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Рисунок 2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2" name="Таблица 29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Ямщикова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Николаевна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3" name="Таблица 3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4" name="Таблица 31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Рукавишникова Татьяна Игоревна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5" name="Таблица 3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6" name="Рисунок 2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97" name="Рисунок 2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8" name="Таблица 33"/>
          <p:cNvGraphicFramePr/>
          <p:nvPr/>
        </p:nvGraphicFramePr>
        <p:xfrm>
          <a:off x="1311480" y="6006240"/>
          <a:ext cx="5545080" cy="802800"/>
        </p:xfrm>
        <a:graphic>
          <a:graphicData uri="http://schemas.openxmlformats.org/drawingml/2006/table">
            <a:tbl>
              <a:tblPr/>
              <a:tblGrid>
                <a:gridCol w="554508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«Екатеринбургский экономико- технологический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9" name="Рисунок 23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Рисунок 24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1" name="Таблица 34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Ташбулатова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Валерия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Сергеевна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2" name="Таблица 3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3" name="Таблица 36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Рукавишникова Татьяна Игоревна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4" name="Таблица 3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5" name="Рисунок 25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106" name="Рисунок 26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7" name="Таблица 38"/>
          <p:cNvGraphicFramePr/>
          <p:nvPr/>
        </p:nvGraphicFramePr>
        <p:xfrm>
          <a:off x="1311480" y="6006240"/>
          <a:ext cx="5545080" cy="802800"/>
        </p:xfrm>
        <a:graphic>
          <a:graphicData uri="http://schemas.openxmlformats.org/drawingml/2006/table">
            <a:tbl>
              <a:tblPr/>
              <a:tblGrid>
                <a:gridCol w="554508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«Екатеринбургский экономико- технологический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8" name="Рисунок 27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</TotalTime>
  <Application>LibreOffice/7.4.7.2$Linux_X86_64 LibreOffice_project/40$Build-2</Application>
  <AppVersion>15.0000</AppVersion>
  <Words>120</Words>
  <Paragraphs>38</Paragraphs>
  <Company>ГАПОУ СО "ЕТЭТ"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2018-01-23T07:20:18Z</dcterms:created>
  <dc:creator>Лис Серый</dc:creator>
  <dc:description/>
  <dc:language>ru-RU</dc:language>
  <cp:lastModifiedBy/>
  <cp:lastPrinted>2025-04-02T10:38:05Z</cp:lastPrinted>
  <dcterms:modified xsi:type="dcterms:W3CDTF">2026-03-30T15:09:56Z</dcterms:modified>
  <cp:revision>36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5</vt:i4>
  </property>
</Properties>
</file>