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73436A-A3D6-442C-BCD2-54691D83AC8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A53076-165C-40CF-BDE2-66C347EC7A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D8D5BA-B17B-4FF1-ABBC-B2C4870408B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76957C-C747-47D4-A0C2-8633E5F2BCD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ED2B39-2869-42F1-86BB-92E276DEE1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F684F2-FDD1-4EED-AE67-1801A8D4A8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7FFE24-45DE-4998-ADC9-0C66AF3F29C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7A2B71-D1BE-4617-9BB2-BA978E36CA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860A09-35F8-4B5A-AA37-05A7B43CC8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B359EC-9289-4A72-A4DE-53629B92206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50588D-15C1-4C9F-B817-E3501E06A0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4E0049-7888-4CD2-915A-7B56E421740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07064D0-C958-4259-8EBC-276B5EBEABDF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Никитиной 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Екатерине 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Владимировне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Гулина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Ульяна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Вячеславовна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53536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сферы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1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Комкова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Лесия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1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1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4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8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9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9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53536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сферы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14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Заппарова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6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10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53536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сферы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15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20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Михеева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Денисовна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21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22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2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24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553536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сферы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3" name="Рисунок 1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Филиппова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7" name="Таблица 5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8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9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0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1" name="Таблица 5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857840"/>
              </a:tblGrid>
              <a:tr h="426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2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Таблица 25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Папшева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26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6" name="Таблица 27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Никитина Екатерина Владимировна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7" name="Таблица 28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8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9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0" name="Таблица 29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857840"/>
              </a:tblGrid>
              <a:tr h="426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«Серовский техникум обслуживания и питания»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1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2026-03-30T15:26:31Z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