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EC28F20-56B1-45E3-8F6F-77DC0FF5DEA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FAEF1C-6DF0-4571-972F-6D802BFA384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56C2D9-6EAD-40EF-9189-01B433C2A43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3DE15B-BA31-4D91-907A-9DB53F069F0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1FB4F2-366B-476C-B4C9-FD322E462E4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2581F16-FC09-4405-AF5F-E3F987F9C2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313FE5E-04E6-429D-9479-778730C0DC8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83F8CA-329E-4290-8AE4-94C754211EC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6285DE0-6D26-477D-AE59-6BE4C90F82C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289E13-7FAC-43CF-A15E-6D42C8A4E41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74F65A-BEE6-4428-B535-12EABA894EB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AEBA74C-10FC-4C0E-80D7-EB44B052412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AC5DFAA-479A-4D29-9626-DBC36B5ABBBE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Емельяновой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Диане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Викторовне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1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24"/>
          <p:cNvGraphicFramePr/>
          <p:nvPr/>
        </p:nvGraphicFramePr>
        <p:xfrm>
          <a:off x="1242360" y="4895640"/>
          <a:ext cx="3729240" cy="135360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Ббашкирцева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Елизавета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2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26"/>
          <p:cNvGraphicFramePr/>
          <p:nvPr/>
        </p:nvGraphicFramePr>
        <p:xfrm>
          <a:off x="1311480" y="6504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Руководитель:Емельянова Диана Викторовна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2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1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Таблица 28"/>
          <p:cNvGraphicFramePr/>
          <p:nvPr/>
        </p:nvGraphicFramePr>
        <p:xfrm>
          <a:off x="1311480" y="6052320"/>
          <a:ext cx="4927320" cy="45180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451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«Областной техникум дизайна и сервиса»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Рисунок 19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3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6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Аминова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Ринатовна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1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9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Емельянова Диана Викторовна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Таблица 1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2" name="Рисунок 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3" name="Рисунок 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4" name="Таблица 11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«Областной техникум дизайна и сервиса»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5" name="Рисунок 4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5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7" name="Таблица 1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Бетина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Каролина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Андреевна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9" name="Таблица 3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Емельянова Диана Викторовна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Таблица 5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" name="Рисунок 6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12"/>
          <p:cNvGraphicFramePr/>
          <p:nvPr/>
        </p:nvGraphicFramePr>
        <p:xfrm>
          <a:off x="1311480" y="600624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«Областной техникум дизайна и сервиса»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4" name="Рисунок 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2026-03-30T15:33:52Z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