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FBF503-2C4C-498D-97EC-C1C42B7729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438FE3-0E1E-4871-A4CD-96CCC00C39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E10CD3-0AF3-4B6B-9591-84FE0835EE6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626061-4A90-4F73-81A3-7D0E393BC47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8525D0-A2D9-40FE-AB03-112AB444C60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FE5071-55B5-44FA-8C6B-06FCBAE3BC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3A7D9C-943D-4983-AA38-79DC01546EC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CF34DB-F00C-4E8B-8DB5-FF400A36ACF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0DF7A5-2DE9-4B5C-AAC4-969931056E6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5ADE3C-1B56-4565-A0C5-2B2DC2D0DC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F3072C7-925B-4835-AC93-2E7B2FE31C6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864590-6114-46A7-9490-C1AAC9E1E1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CEE2EE6-F9CD-4403-A83A-645B28B05B4C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44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Колобовой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Ольге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Николаевне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3" descr=""/>
          <p:cNvPicPr/>
          <p:nvPr/>
        </p:nvPicPr>
        <p:blipFill>
          <a:blip r:embed="rId1"/>
          <a:stretch/>
        </p:blipFill>
        <p:spPr>
          <a:xfrm>
            <a:off x="-59400" y="4644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6"/>
          <p:cNvGraphicFramePr/>
          <p:nvPr/>
        </p:nvGraphicFramePr>
        <p:xfrm>
          <a:off x="1311480" y="478764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18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Панюкова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Виктория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Олеговна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9"/>
          <p:cNvGraphicFramePr/>
          <p:nvPr/>
        </p:nvGraphicFramePr>
        <p:xfrm>
          <a:off x="1311480" y="6363720"/>
          <a:ext cx="4234680" cy="55800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558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Руководитель:Колобова Ольга Николаевна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4" descr=""/>
          <p:cNvPicPr/>
          <p:nvPr/>
        </p:nvPicPr>
        <p:blipFill>
          <a:blip r:embed="rId4"/>
          <a:srcRect l="0" t="13686" r="0" b="76303"/>
          <a:stretch/>
        </p:blipFill>
        <p:spPr>
          <a:xfrm>
            <a:off x="59400" y="1410120"/>
            <a:ext cx="6856560" cy="1001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11"/>
          <p:cNvGraphicFramePr/>
          <p:nvPr/>
        </p:nvGraphicFramePr>
        <p:xfrm>
          <a:off x="1311480" y="5946120"/>
          <a:ext cx="4234680" cy="447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417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«Режевский политехникум»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Вострецова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Милана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Рамазановна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Руководитель:Колобова Ольга Николаевна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18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«Режевский политехникум»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Макарова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Михайловна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Руководитель:Колобова Ольга Николаевна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1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14"/>
          <p:cNvGraphicFramePr/>
          <p:nvPr/>
        </p:nvGraphicFramePr>
        <p:xfrm>
          <a:off x="389880" y="5944680"/>
          <a:ext cx="4927320" cy="80316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«Режевский политехникум»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8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2026-03-30T15:37:39Z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