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9.jpeg" ContentType="image/jpe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D9CA91-1EF3-4FFB-AED1-8D586AC86E4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369B1D-E7B9-478A-8E89-9D37BA4D066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D0120B-9FE4-4C35-94C2-1CF36C6B58A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17594C-D08A-45D0-AFCF-37E72F98B84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2CF047-50B6-44D3-88F1-C31321ECEC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5B560E-B83A-470A-A5EA-13F4874100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108F17-A6B3-4A5A-AC1A-D748B1956B5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0BB94B-1706-4B54-A93B-970502469E8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E8E651-6C1F-4CE0-8654-2EB7C8472E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D2CFEE0-6BD4-4212-822E-0458EC86899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38EB27-BE28-4660-8A20-14BEEABB79A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195660-B215-4415-A3FF-E5178772BF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FF8ECD2-8015-4D24-BA4E-8366E63C666A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Егоровой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Марии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Кравченко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Дарья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Руководитель:Егорова Мария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8"/>
          <p:cNvGraphicFramePr/>
          <p:nvPr/>
        </p:nvGraphicFramePr>
        <p:xfrm>
          <a:off x="389880" y="5944680"/>
          <a:ext cx="5550120" cy="1158480"/>
        </p:xfrm>
        <a:graphic>
          <a:graphicData uri="http://schemas.openxmlformats.org/drawingml/2006/table">
            <a:tbl>
              <a:tblPr/>
              <a:tblGrid>
                <a:gridCol w="555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36" descr=""/>
          <p:cNvPicPr/>
          <p:nvPr/>
        </p:nvPicPr>
        <p:blipFill>
          <a:blip r:embed="rId1"/>
          <a:stretch/>
        </p:blipFill>
        <p:spPr>
          <a:xfrm>
            <a:off x="0" y="18000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Мельникова 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Владимировна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51"/>
          <p:cNvGraphicFramePr/>
          <p:nvPr/>
        </p:nvGraphicFramePr>
        <p:xfrm>
          <a:off x="1139400" y="6513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Егорова Мария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53"/>
          <p:cNvGraphicFramePr/>
          <p:nvPr/>
        </p:nvGraphicFramePr>
        <p:xfrm>
          <a:off x="1049760" y="6006960"/>
          <a:ext cx="5546160" cy="473040"/>
        </p:xfrm>
        <a:graphic>
          <a:graphicData uri="http://schemas.openxmlformats.org/drawingml/2006/table">
            <a:tbl>
              <a:tblPr/>
              <a:tblGrid>
                <a:gridCol w="5546520"/>
              </a:tblGrid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4" descr=""/>
          <p:cNvPicPr/>
          <p:nvPr/>
        </p:nvPicPr>
        <p:blipFill>
          <a:blip r:embed="rId1"/>
          <a:stretch/>
        </p:blipFill>
        <p:spPr>
          <a:xfrm>
            <a:off x="0" y="18000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1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Неустроева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Варвара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Максимовна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3"/>
          <p:cNvGraphicFramePr/>
          <p:nvPr/>
        </p:nvGraphicFramePr>
        <p:xfrm>
          <a:off x="1139400" y="6513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Егорова Мария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6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6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10"/>
          <p:cNvGraphicFramePr/>
          <p:nvPr/>
        </p:nvGraphicFramePr>
        <p:xfrm>
          <a:off x="1049760" y="6006960"/>
          <a:ext cx="5546160" cy="473040"/>
        </p:xfrm>
        <a:graphic>
          <a:graphicData uri="http://schemas.openxmlformats.org/drawingml/2006/table">
            <a:tbl>
              <a:tblPr/>
              <a:tblGrid>
                <a:gridCol w="5546520"/>
              </a:tblGrid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8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7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19"/>
          <p:cNvGraphicFramePr/>
          <p:nvPr/>
        </p:nvGraphicFramePr>
        <p:xfrm>
          <a:off x="661680" y="4754520"/>
          <a:ext cx="4379040" cy="125172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Сафиуллина Бинтехаят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Руслановна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20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21"/>
          <p:cNvGraphicFramePr/>
          <p:nvPr/>
        </p:nvGraphicFramePr>
        <p:xfrm>
          <a:off x="568800" y="621144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Егорова Мария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2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14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15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23"/>
          <p:cNvGraphicFramePr/>
          <p:nvPr/>
        </p:nvGraphicFramePr>
        <p:xfrm>
          <a:off x="452520" y="5654520"/>
          <a:ext cx="5512320" cy="802800"/>
        </p:xfrm>
        <a:graphic>
          <a:graphicData uri="http://schemas.openxmlformats.org/drawingml/2006/table">
            <a:tbl>
              <a:tblPr/>
              <a:tblGrid>
                <a:gridCol w="551232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2026-03-30T12:42:09Z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