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9.jpeg" ContentType="image/jpe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A8ED8E-A8D0-411A-A432-6EBE42D0C5D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C8414F-D537-4D0C-8948-8CC4BD552ED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4F7827-089A-41FD-8FFD-9326474C54D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4B15F8-5EFD-4F60-99CA-27DEE7EA3B9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71751D-A25B-427D-B464-ADF3F68246A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1D567B-1000-4711-AF38-B29CA813524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F08F959-7D08-4FAC-BDFF-D67C34A91A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FB0929-8271-4569-8C7C-07016BEA40E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3246BF-B949-4C03-B310-C636011DFD1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A576B2-870B-47F9-ACAF-16847952EC7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A89A37-443D-4F8A-A29F-7DCEBDB8CA9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3586EE-6B52-4553-B2B2-CB4050A99D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2280" cy="525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0800" cy="525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0B02475-4E4D-478F-A9B1-04A14DDB96E6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0800" cy="525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9903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Мусиновой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Лоле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Хабибуллаевне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240" cy="88020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7920" cy="1156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Рисунок 36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7" name="Таблица 49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Домащенко Ярослав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Андреевич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8" name="Таблица 5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9" name="Таблица 5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Мусинова Лола Хабибуллаевна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0" name="Таблица 5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1" name="Рисунок 3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122" name="Рисунок 3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3" name="Таблица 53"/>
          <p:cNvGraphicFramePr/>
          <p:nvPr/>
        </p:nvGraphicFramePr>
        <p:xfrm>
          <a:off x="1311480" y="6006240"/>
          <a:ext cx="5150520" cy="447480"/>
        </p:xfrm>
        <a:graphic>
          <a:graphicData uri="http://schemas.openxmlformats.org/drawingml/2006/table">
            <a:tbl>
              <a:tblPr/>
              <a:tblGrid>
                <a:gridCol w="515088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4" name="Рисунок 3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5840" cy="939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Рисунок 34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6" name="Таблица 44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Микерина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Дмитриевна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7" name="Таблица 4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8" name="Таблица 46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Спицкая Вера Геннадьевна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9" name="Таблица 4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0" name="Рисунок 35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131" name="Рисунок 40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2" name="Таблица 48"/>
          <p:cNvGraphicFramePr/>
          <p:nvPr/>
        </p:nvGraphicFramePr>
        <p:xfrm>
          <a:off x="1311480" y="6006240"/>
          <a:ext cx="5150520" cy="447480"/>
        </p:xfrm>
        <a:graphic>
          <a:graphicData uri="http://schemas.openxmlformats.org/drawingml/2006/table">
            <a:tbl>
              <a:tblPr/>
              <a:tblGrid>
                <a:gridCol w="515088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3" name="Рисунок 41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5840" cy="939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Рисунок 48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5" name="Таблица 63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Локтева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Викторовна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6" name="Таблица 64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7" name="Таблица 65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Кукреш Оксана Николаевна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8" name="Таблица 66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9" name="Рисунок 49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140" name="Рисунок 50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1" name="Таблица 67"/>
          <p:cNvGraphicFramePr/>
          <p:nvPr/>
        </p:nvGraphicFramePr>
        <p:xfrm>
          <a:off x="1311480" y="6006240"/>
          <a:ext cx="5150520" cy="447480"/>
        </p:xfrm>
        <a:graphic>
          <a:graphicData uri="http://schemas.openxmlformats.org/drawingml/2006/table">
            <a:tbl>
              <a:tblPr/>
              <a:tblGrid>
                <a:gridCol w="515088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42" name="Рисунок 51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5840" cy="939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Рисунок 7" descr=""/>
          <p:cNvPicPr/>
          <p:nvPr/>
        </p:nvPicPr>
        <p:blipFill>
          <a:blip r:embed="rId1"/>
          <a:stretch/>
        </p:blipFill>
        <p:spPr>
          <a:xfrm>
            <a:off x="720" y="0"/>
            <a:ext cx="6855840" cy="9903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4" name="Таблица 19"/>
          <p:cNvGraphicFramePr/>
          <p:nvPr/>
        </p:nvGraphicFramePr>
        <p:xfrm>
          <a:off x="661680" y="4754520"/>
          <a:ext cx="4379040" cy="125172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Видмонт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Екатерина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Евгеньевна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45" name="Таблица 20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46" name="Таблица 21"/>
          <p:cNvGraphicFramePr/>
          <p:nvPr/>
        </p:nvGraphicFramePr>
        <p:xfrm>
          <a:off x="667800" y="670212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Мусинова Лола Хабибулаевна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47" name="Таблица 22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48" name="Рисунок 14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5720" cy="991440"/>
          </a:xfrm>
          <a:prstGeom prst="rect">
            <a:avLst/>
          </a:prstGeom>
          <a:ln w="0">
            <a:noFill/>
          </a:ln>
        </p:spPr>
      </p:pic>
      <p:pic>
        <p:nvPicPr>
          <p:cNvPr id="149" name="Рисунок 15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3800" cy="12697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0" name="Таблица 23"/>
          <p:cNvGraphicFramePr/>
          <p:nvPr/>
        </p:nvGraphicFramePr>
        <p:xfrm>
          <a:off x="607680" y="6287760"/>
          <a:ext cx="5331960" cy="464040"/>
        </p:xfrm>
        <a:graphic>
          <a:graphicData uri="http://schemas.openxmlformats.org/drawingml/2006/table">
            <a:tbl>
              <a:tblPr/>
              <a:tblGrid>
                <a:gridCol w="533232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Рисунок 42" descr=""/>
          <p:cNvPicPr/>
          <p:nvPr/>
        </p:nvPicPr>
        <p:blipFill>
          <a:blip r:embed="rId1"/>
          <a:stretch/>
        </p:blipFill>
        <p:spPr>
          <a:xfrm>
            <a:off x="720" y="0"/>
            <a:ext cx="6855840" cy="9903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2" name="Таблица 54"/>
          <p:cNvGraphicFramePr/>
          <p:nvPr/>
        </p:nvGraphicFramePr>
        <p:xfrm>
          <a:off x="661680" y="4754520"/>
          <a:ext cx="4379040" cy="125172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Смирнова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Дарья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3" name="Таблица 55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4" name="Таблица 56"/>
          <p:cNvGraphicFramePr/>
          <p:nvPr/>
        </p:nvGraphicFramePr>
        <p:xfrm>
          <a:off x="667800" y="670212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Спицкая Вера Геннадьевна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5" name="Таблица 57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56" name="Рисунок 43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5720" cy="991440"/>
          </a:xfrm>
          <a:prstGeom prst="rect">
            <a:avLst/>
          </a:prstGeom>
          <a:ln w="0">
            <a:noFill/>
          </a:ln>
        </p:spPr>
      </p:pic>
      <p:pic>
        <p:nvPicPr>
          <p:cNvPr id="157" name="Рисунок 44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3800" cy="12697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8" name="Таблица 58"/>
          <p:cNvGraphicFramePr/>
          <p:nvPr/>
        </p:nvGraphicFramePr>
        <p:xfrm>
          <a:off x="607680" y="6287760"/>
          <a:ext cx="5331960" cy="464040"/>
        </p:xfrm>
        <a:graphic>
          <a:graphicData uri="http://schemas.openxmlformats.org/drawingml/2006/table">
            <a:tbl>
              <a:tblPr/>
              <a:tblGrid>
                <a:gridCol w="533232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45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9903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9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Кукреш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Оксане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Николаевне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60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61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62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46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240" cy="88020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47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7920" cy="1156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Рисунок 23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9903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6" name="Таблица 30"/>
          <p:cNvGraphicFramePr/>
          <p:nvPr/>
        </p:nvGraphicFramePr>
        <p:xfrm>
          <a:off x="677520" y="502992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Спицкой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Вере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Геннадьевне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7" name="Таблица 31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8" name="Таблица 32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33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0" name="Рисунок 24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240" cy="880200"/>
          </a:xfrm>
          <a:prstGeom prst="rect">
            <a:avLst/>
          </a:prstGeom>
          <a:ln w="0">
            <a:noFill/>
          </a:ln>
        </p:spPr>
      </p:pic>
      <p:pic>
        <p:nvPicPr>
          <p:cNvPr id="61" name="Рисунок 25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7920" cy="1156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3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Казак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Ксения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Олеговна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4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5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Руководитель:Мусинова Лола Хабибуллаевна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6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7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68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9" name="Таблица 18"/>
          <p:cNvGraphicFramePr/>
          <p:nvPr/>
        </p:nvGraphicFramePr>
        <p:xfrm>
          <a:off x="389880" y="5944680"/>
          <a:ext cx="5909760" cy="803160"/>
        </p:xfrm>
        <a:graphic>
          <a:graphicData uri="http://schemas.openxmlformats.org/drawingml/2006/table">
            <a:tbl>
              <a:tblPr/>
              <a:tblGrid>
                <a:gridCol w="591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0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4800" cy="1183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Рисунок 26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2" name="Таблица 34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Касьянова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Николаевна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3" name="Таблица 3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4" name="Таблица 3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Руководитель:Спицкая Вера Геннадьевна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5" name="Таблица 3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6" name="Рисунок 2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2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Таблица 38"/>
          <p:cNvGraphicFramePr/>
          <p:nvPr/>
        </p:nvGraphicFramePr>
        <p:xfrm>
          <a:off x="389880" y="5944680"/>
          <a:ext cx="5909760" cy="803160"/>
        </p:xfrm>
        <a:graphic>
          <a:graphicData uri="http://schemas.openxmlformats.org/drawingml/2006/table">
            <a:tbl>
              <a:tblPr/>
              <a:tblGrid>
                <a:gridCol w="591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9" name="Рисунок 2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4800" cy="1183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Рисунок 30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1" name="Таблица 39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Жучкова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Арина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Вадимовна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2" name="Таблица 4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3" name="Таблица 41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Руководитель:Спицкая Вера Геннадьевна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4" name="Таблица 4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5" name="Рисунок 3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86" name="Рисунок 3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7" name="Таблица 43"/>
          <p:cNvGraphicFramePr/>
          <p:nvPr/>
        </p:nvGraphicFramePr>
        <p:xfrm>
          <a:off x="389880" y="5944680"/>
          <a:ext cx="5909760" cy="803160"/>
        </p:xfrm>
        <a:graphic>
          <a:graphicData uri="http://schemas.openxmlformats.org/drawingml/2006/table">
            <a:tbl>
              <a:tblPr/>
              <a:tblGrid>
                <a:gridCol w="591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8" name="Рисунок 3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4800" cy="1183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Рисунок 4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0" name="Таблица 1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Яшкина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Дарья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Леонидовна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1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2" name="Таблица 3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Руководитель:Мусинова Лола Хабибуллаевна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3" name="Таблица 6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4" name="Рисунок 5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95" name="Рисунок 6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6" name="Таблица 10"/>
          <p:cNvGraphicFramePr/>
          <p:nvPr/>
        </p:nvGraphicFramePr>
        <p:xfrm>
          <a:off x="389880" y="5944680"/>
          <a:ext cx="5909760" cy="803160"/>
        </p:xfrm>
        <a:graphic>
          <a:graphicData uri="http://schemas.openxmlformats.org/drawingml/2006/table">
            <a:tbl>
              <a:tblPr/>
              <a:tblGrid>
                <a:gridCol w="591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7" name="Рисунок 8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4800" cy="1183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Рисунок 9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9" name="Таблица 11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Медведева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Диана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Витальевна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0" name="Таблица 1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1" name="Таблица 13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Руководитель:Мусинова Лола Хабибуллаевна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2" name="Таблица 14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3" name="Рисунок 1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104" name="Рисунок 17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5" name="Таблица 24"/>
          <p:cNvGraphicFramePr/>
          <p:nvPr/>
        </p:nvGraphicFramePr>
        <p:xfrm>
          <a:off x="389880" y="5944680"/>
          <a:ext cx="5909760" cy="803160"/>
        </p:xfrm>
        <a:graphic>
          <a:graphicData uri="http://schemas.openxmlformats.org/drawingml/2006/table">
            <a:tbl>
              <a:tblPr/>
              <a:tblGrid>
                <a:gridCol w="591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6" name="Рисунок 18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4800" cy="1183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Рисунок 19" descr=""/>
          <p:cNvPicPr/>
          <p:nvPr/>
        </p:nvPicPr>
        <p:blipFill>
          <a:blip r:embed="rId1"/>
          <a:stretch/>
        </p:blipFill>
        <p:spPr>
          <a:xfrm>
            <a:off x="0" y="0"/>
            <a:ext cx="6855840" cy="10020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8" name="Таблица 2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Сидорова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Анастасия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Витальевна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9" name="Таблица 26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0" name="Таблица 27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Руководитель:Мусинова Лола Хабибуллаевна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1" name="Таблица 28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2" name="Рисунок 20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3560" cy="1420200"/>
          </a:xfrm>
          <a:prstGeom prst="rect">
            <a:avLst/>
          </a:prstGeom>
          <a:ln w="0">
            <a:noFill/>
          </a:ln>
        </p:spPr>
      </p:pic>
      <p:pic>
        <p:nvPicPr>
          <p:cNvPr id="113" name="Рисунок 21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1880" cy="1968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4" name="Таблица 29"/>
          <p:cNvGraphicFramePr/>
          <p:nvPr/>
        </p:nvGraphicFramePr>
        <p:xfrm>
          <a:off x="389880" y="5944680"/>
          <a:ext cx="5909760" cy="803160"/>
        </p:xfrm>
        <a:graphic>
          <a:graphicData uri="http://schemas.openxmlformats.org/drawingml/2006/table">
            <a:tbl>
              <a:tblPr/>
              <a:tblGrid>
                <a:gridCol w="591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«Нижнетагильский торгово-экономический колледж»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5" name="Рисунок 22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4800" cy="1183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2026-03-30T15:17:12Z</dcterms:modified>
  <cp:revision>38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