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1.jpeg" ContentType="image/jpeg"/>
  <Override PartName="/ppt/media/image5.png" ContentType="image/png"/>
  <Override PartName="/ppt/media/image2.png" ContentType="image/png"/>
  <Override PartName="/ppt/media/image3.png" ContentType="image/png"/>
  <Override PartName="/ppt/media/image4.jpeg" ContentType="image/jpe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6858000" cy="9906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69D848B-5E4C-4B3E-98FC-D0676125C1F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0C0741B-A333-4883-A696-C01F87A182D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DF4B2B1-FEC9-4587-9B50-7B24DE12535C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42964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51656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4272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42964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51656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2299108-AC79-4F72-8FB6-EF9126546BE1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FCCA0BA-0309-4B13-B19B-5E80916BFCD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2A39236-5E74-4B83-AF0B-BB371FF33FB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0CAF271-A7C2-4E7E-8DFD-F1B0DF4A754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374E35D-5C79-4213-968D-3EA2F4B6F71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42720" y="394920"/>
            <a:ext cx="6171840" cy="766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5075DD4-BD0F-43C4-A4DE-0202DF0E8ABA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2988EF9-48A9-423F-8A1D-CB574A68751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4BD17B3-AE21-49D8-A2E1-AECA69382CE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885BE6F-581F-4407-B623-E81175674DB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271600" y="9181440"/>
            <a:ext cx="231300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4843440" y="9181440"/>
            <a:ext cx="154152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9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92C48AA-D6C4-47F8-9F79-1E027F559A52}" type="slidenum">
              <a:rPr b="0" lang="ru-RU" sz="900" spc="-1" strike="noStrike">
                <a:solidFill>
                  <a:srgbClr val="8b8b8b"/>
                </a:solidFill>
                <a:latin typeface="Calibri"/>
              </a:rPr>
              <a:t>&lt;номер&gt;</a:t>
            </a:fld>
            <a:endParaRPr b="0" lang="ru-RU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471600" y="9181440"/>
            <a:ext cx="154152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Для правки 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текста 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заглавия 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щёлкните </a:t>
            </a: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мышью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9.png"/><Relationship Id="rId5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9.png"/><Relationship Id="rId5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Рисунок 1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9904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42" name="Таблица 4"/>
          <p:cNvGraphicFramePr/>
          <p:nvPr/>
        </p:nvGraphicFramePr>
        <p:xfrm>
          <a:off x="649440" y="4952880"/>
          <a:ext cx="4379040" cy="1792800"/>
        </p:xfrm>
        <a:graphic>
          <a:graphicData uri="http://schemas.openxmlformats.org/drawingml/2006/table">
            <a:tbl>
              <a:tblPr/>
              <a:tblGrid>
                <a:gridCol w="4379400"/>
              </a:tblGrid>
              <a:tr h="1418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Хаметовой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Екатерине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Сергеевне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3" name="Таблица 8"/>
          <p:cNvGraphicFramePr/>
          <p:nvPr/>
        </p:nvGraphicFramePr>
        <p:xfrm>
          <a:off x="675360" y="3465720"/>
          <a:ext cx="5090760" cy="1371600"/>
        </p:xfrm>
        <a:graphic>
          <a:graphicData uri="http://schemas.openxmlformats.org/drawingml/2006/table">
            <a:tbl>
              <a:tblPr/>
              <a:tblGrid>
                <a:gridCol w="5091120"/>
              </a:tblGrid>
              <a:tr h="10468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За подготовку призёров и участников Всероссийской дистанционной- олимпиады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4" name="Таблица 7"/>
          <p:cNvGraphicFramePr/>
          <p:nvPr/>
        </p:nvGraphicFramePr>
        <p:xfrm>
          <a:off x="315720" y="104040"/>
          <a:ext cx="3654000" cy="375480"/>
        </p:xfrm>
        <a:graphic>
          <a:graphicData uri="http://schemas.openxmlformats.org/drawingml/2006/table">
            <a:tbl>
              <a:tblPr/>
              <a:tblGrid>
                <a:gridCol w="3654360"/>
              </a:tblGrid>
              <a:tr h="325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Министерство образования и молодёжной политики Свердловской области</a:t>
                      </a:r>
                      <a:endParaRPr b="0" lang="ru-RU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5" name="Таблица 9"/>
          <p:cNvGraphicFramePr/>
          <p:nvPr/>
        </p:nvGraphicFramePr>
        <p:xfrm>
          <a:off x="731520" y="943128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46" name="Рисунок 2" descr=""/>
          <p:cNvPicPr/>
          <p:nvPr/>
        </p:nvPicPr>
        <p:blipFill>
          <a:blip r:embed="rId2"/>
          <a:stretch/>
        </p:blipFill>
        <p:spPr>
          <a:xfrm>
            <a:off x="2917080" y="604440"/>
            <a:ext cx="921960" cy="880920"/>
          </a:xfrm>
          <a:prstGeom prst="rect">
            <a:avLst/>
          </a:prstGeom>
          <a:ln w="0">
            <a:noFill/>
          </a:ln>
        </p:spPr>
      </p:pic>
      <p:pic>
        <p:nvPicPr>
          <p:cNvPr id="47" name="Рисунок 3" descr=""/>
          <p:cNvPicPr/>
          <p:nvPr/>
        </p:nvPicPr>
        <p:blipFill>
          <a:blip r:embed="rId3"/>
          <a:stretch/>
        </p:blipFill>
        <p:spPr>
          <a:xfrm>
            <a:off x="3970080" y="328680"/>
            <a:ext cx="638640" cy="1157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Рисунок 5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7" name="Таблица 1"/>
          <p:cNvGraphicFramePr/>
          <p:nvPr/>
        </p:nvGraphicFramePr>
        <p:xfrm>
          <a:off x="1311480" y="4721040"/>
          <a:ext cx="3729240" cy="151452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35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Воронина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Александра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Александровна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8" name="Таблица 2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</a:t>
                      </a: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9" name="Таблица 3"/>
          <p:cNvGraphicFramePr/>
          <p:nvPr/>
        </p:nvGraphicFramePr>
        <p:xfrm>
          <a:off x="374400" y="6738480"/>
          <a:ext cx="4087800" cy="771480"/>
        </p:xfrm>
        <a:graphic>
          <a:graphicData uri="http://schemas.openxmlformats.org/drawingml/2006/table">
            <a:tbl>
              <a:tblPr/>
              <a:tblGrid>
                <a:gridCol w="408816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Руководитель:Дутова Татьяна Андреевна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20" name="Таблица 12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21" name="Рисунок 6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122" name="Рисунок 8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23" name="Таблица 14"/>
          <p:cNvGraphicFramePr/>
          <p:nvPr/>
        </p:nvGraphicFramePr>
        <p:xfrm>
          <a:off x="389880" y="5944680"/>
          <a:ext cx="5730120" cy="1158480"/>
        </p:xfrm>
        <a:graphic>
          <a:graphicData uri="http://schemas.openxmlformats.org/drawingml/2006/table">
            <a:tbl>
              <a:tblPr/>
              <a:tblGrid>
                <a:gridCol w="5730120"/>
              </a:tblGrid>
              <a:tr h="803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СПБ ГБПОУ «Академия инженерных технологий и управления»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24" name="Рисунок 9" descr=""/>
          <p:cNvPicPr/>
          <p:nvPr/>
        </p:nvPicPr>
        <p:blipFill>
          <a:blip r:embed="rId4"/>
          <a:stretch/>
        </p:blipFill>
        <p:spPr>
          <a:xfrm>
            <a:off x="-48960" y="1358280"/>
            <a:ext cx="6905520" cy="1184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Рисунок 36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26" name="Таблица 49"/>
          <p:cNvGraphicFramePr/>
          <p:nvPr/>
        </p:nvGraphicFramePr>
        <p:xfrm>
          <a:off x="1256760" y="489960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55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br>
                        <a:rPr sz="2800"/>
                      </a:b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Арламенкова Ксения Сергеевна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27" name="Таблица 50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28" name="Таблица 51"/>
          <p:cNvGraphicFramePr/>
          <p:nvPr/>
        </p:nvGraphicFramePr>
        <p:xfrm>
          <a:off x="1311480" y="65044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Хаметова Ксения Сергеевна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29" name="Таблица 52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30" name="Рисунок 37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131" name="Рисунок 38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32" name="Таблица 53"/>
          <p:cNvGraphicFramePr/>
          <p:nvPr/>
        </p:nvGraphicFramePr>
        <p:xfrm>
          <a:off x="1311480" y="6006240"/>
          <a:ext cx="5348520" cy="802800"/>
        </p:xfrm>
        <a:graphic>
          <a:graphicData uri="http://schemas.openxmlformats.org/drawingml/2006/table">
            <a:tbl>
              <a:tblPr/>
              <a:tblGrid>
                <a:gridCol w="5348520"/>
              </a:tblGrid>
              <a:tr h="38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СПБ ГБПОУ «Академия инженерных технологий и управлений»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33" name="Рисунок 39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Рисунок 40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9904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49" name="Таблица 54"/>
          <p:cNvGraphicFramePr/>
          <p:nvPr/>
        </p:nvGraphicFramePr>
        <p:xfrm>
          <a:off x="649440" y="4952880"/>
          <a:ext cx="4379040" cy="1792800"/>
        </p:xfrm>
        <a:graphic>
          <a:graphicData uri="http://schemas.openxmlformats.org/drawingml/2006/table">
            <a:tbl>
              <a:tblPr/>
              <a:tblGrid>
                <a:gridCol w="4379400"/>
              </a:tblGrid>
              <a:tr h="1418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Дутовой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Татьяне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Андреевне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0" name="Таблица 55"/>
          <p:cNvGraphicFramePr/>
          <p:nvPr/>
        </p:nvGraphicFramePr>
        <p:xfrm>
          <a:off x="675360" y="3465720"/>
          <a:ext cx="5090760" cy="1371600"/>
        </p:xfrm>
        <a:graphic>
          <a:graphicData uri="http://schemas.openxmlformats.org/drawingml/2006/table">
            <a:tbl>
              <a:tblPr/>
              <a:tblGrid>
                <a:gridCol w="5091120"/>
              </a:tblGrid>
              <a:tr h="10468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За подготовку призёров и участников Всероссийской дистанционной- олимпиады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1" name="Таблица 56"/>
          <p:cNvGraphicFramePr/>
          <p:nvPr/>
        </p:nvGraphicFramePr>
        <p:xfrm>
          <a:off x="315720" y="104040"/>
          <a:ext cx="3654000" cy="375480"/>
        </p:xfrm>
        <a:graphic>
          <a:graphicData uri="http://schemas.openxmlformats.org/drawingml/2006/table">
            <a:tbl>
              <a:tblPr/>
              <a:tblGrid>
                <a:gridCol w="3654360"/>
              </a:tblGrid>
              <a:tr h="325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Министерство образования и молодёжной политики Свердловской области</a:t>
                      </a:r>
                      <a:endParaRPr b="0" lang="ru-RU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2" name="Таблица 57"/>
          <p:cNvGraphicFramePr/>
          <p:nvPr/>
        </p:nvGraphicFramePr>
        <p:xfrm>
          <a:off x="731520" y="943128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3" name="Рисунок 41" descr=""/>
          <p:cNvPicPr/>
          <p:nvPr/>
        </p:nvPicPr>
        <p:blipFill>
          <a:blip r:embed="rId2"/>
          <a:stretch/>
        </p:blipFill>
        <p:spPr>
          <a:xfrm>
            <a:off x="2917080" y="604440"/>
            <a:ext cx="921960" cy="880920"/>
          </a:xfrm>
          <a:prstGeom prst="rect">
            <a:avLst/>
          </a:prstGeom>
          <a:ln w="0">
            <a:noFill/>
          </a:ln>
        </p:spPr>
      </p:pic>
      <p:pic>
        <p:nvPicPr>
          <p:cNvPr id="54" name="Рисунок 42" descr=""/>
          <p:cNvPicPr/>
          <p:nvPr/>
        </p:nvPicPr>
        <p:blipFill>
          <a:blip r:embed="rId3"/>
          <a:stretch/>
        </p:blipFill>
        <p:spPr>
          <a:xfrm>
            <a:off x="3970080" y="328680"/>
            <a:ext cx="638640" cy="1157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Рисунок 46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9904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6" name="Таблица 62"/>
          <p:cNvGraphicFramePr/>
          <p:nvPr/>
        </p:nvGraphicFramePr>
        <p:xfrm>
          <a:off x="649440" y="4952880"/>
          <a:ext cx="4379040" cy="1792800"/>
        </p:xfrm>
        <a:graphic>
          <a:graphicData uri="http://schemas.openxmlformats.org/drawingml/2006/table">
            <a:tbl>
              <a:tblPr/>
              <a:tblGrid>
                <a:gridCol w="4379400"/>
              </a:tblGrid>
              <a:tr h="1418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Вдовиченко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Ольге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Петровне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7" name="Таблица 63"/>
          <p:cNvGraphicFramePr/>
          <p:nvPr/>
        </p:nvGraphicFramePr>
        <p:xfrm>
          <a:off x="675360" y="3465720"/>
          <a:ext cx="5090760" cy="1371600"/>
        </p:xfrm>
        <a:graphic>
          <a:graphicData uri="http://schemas.openxmlformats.org/drawingml/2006/table">
            <a:tbl>
              <a:tblPr/>
              <a:tblGrid>
                <a:gridCol w="5091120"/>
              </a:tblGrid>
              <a:tr h="10468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За подготовку призёров и участников Всероссийской дистанционной- олимпиады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8" name="Таблица 64"/>
          <p:cNvGraphicFramePr/>
          <p:nvPr/>
        </p:nvGraphicFramePr>
        <p:xfrm>
          <a:off x="315720" y="104040"/>
          <a:ext cx="3654000" cy="375480"/>
        </p:xfrm>
        <a:graphic>
          <a:graphicData uri="http://schemas.openxmlformats.org/drawingml/2006/table">
            <a:tbl>
              <a:tblPr/>
              <a:tblGrid>
                <a:gridCol w="3654360"/>
              </a:tblGrid>
              <a:tr h="325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Министерство образования и молодёжной политики Свердловской области</a:t>
                      </a:r>
                      <a:endParaRPr b="0" lang="ru-RU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9" name="Таблица 65"/>
          <p:cNvGraphicFramePr/>
          <p:nvPr/>
        </p:nvGraphicFramePr>
        <p:xfrm>
          <a:off x="731520" y="943128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60" name="Рисунок 47" descr=""/>
          <p:cNvPicPr/>
          <p:nvPr/>
        </p:nvPicPr>
        <p:blipFill>
          <a:blip r:embed="rId2"/>
          <a:stretch/>
        </p:blipFill>
        <p:spPr>
          <a:xfrm>
            <a:off x="2917080" y="604440"/>
            <a:ext cx="921960" cy="880920"/>
          </a:xfrm>
          <a:prstGeom prst="rect">
            <a:avLst/>
          </a:prstGeom>
          <a:ln w="0">
            <a:noFill/>
          </a:ln>
        </p:spPr>
      </p:pic>
      <p:pic>
        <p:nvPicPr>
          <p:cNvPr id="61" name="Рисунок 48" descr=""/>
          <p:cNvPicPr/>
          <p:nvPr/>
        </p:nvPicPr>
        <p:blipFill>
          <a:blip r:embed="rId3"/>
          <a:stretch/>
        </p:blipFill>
        <p:spPr>
          <a:xfrm>
            <a:off x="3970080" y="328680"/>
            <a:ext cx="638640" cy="1157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Рисунок 3" descr=""/>
          <p:cNvPicPr/>
          <p:nvPr/>
        </p:nvPicPr>
        <p:blipFill>
          <a:blip r:embed="rId1"/>
          <a:stretch/>
        </p:blipFill>
        <p:spPr>
          <a:xfrm>
            <a:off x="-59400" y="4644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63" name="Таблица 6"/>
          <p:cNvGraphicFramePr/>
          <p:nvPr/>
        </p:nvGraphicFramePr>
        <p:xfrm>
          <a:off x="1311480" y="478764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18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Козлова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Дарья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Дмитриевна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4" name="Таблица 10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5" name="Таблица 9"/>
          <p:cNvGraphicFramePr/>
          <p:nvPr/>
        </p:nvGraphicFramePr>
        <p:xfrm>
          <a:off x="1311480" y="6363720"/>
          <a:ext cx="4234680" cy="55800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5580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Руководитель:Вдовиченко Ольга Петровна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6" name="Таблица 13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67" name="Рисунок 1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68" name="Рисунок 2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pic>
        <p:nvPicPr>
          <p:cNvPr id="69" name="Рисунок 4" descr=""/>
          <p:cNvPicPr/>
          <p:nvPr/>
        </p:nvPicPr>
        <p:blipFill>
          <a:blip r:embed="rId4"/>
          <a:srcRect l="0" t="13686" r="0" b="76303"/>
          <a:stretch/>
        </p:blipFill>
        <p:spPr>
          <a:xfrm>
            <a:off x="59400" y="1410120"/>
            <a:ext cx="6856560" cy="1001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0" name="Таблица 11"/>
          <p:cNvGraphicFramePr/>
          <p:nvPr/>
        </p:nvGraphicFramePr>
        <p:xfrm>
          <a:off x="1311480" y="5946120"/>
          <a:ext cx="5348520" cy="802800"/>
        </p:xfrm>
        <a:graphic>
          <a:graphicData uri="http://schemas.openxmlformats.org/drawingml/2006/table">
            <a:tbl>
              <a:tblPr/>
              <a:tblGrid>
                <a:gridCol w="5348520"/>
              </a:tblGrid>
              <a:tr h="417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СПБ ГБПОУ «Академия инженерных технологий и управления»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Рисунок 43" descr=""/>
          <p:cNvPicPr/>
          <p:nvPr/>
        </p:nvPicPr>
        <p:blipFill>
          <a:blip r:embed="rId1"/>
          <a:stretch/>
        </p:blipFill>
        <p:spPr>
          <a:xfrm>
            <a:off x="-59400" y="4644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2" name="Таблица 58"/>
          <p:cNvGraphicFramePr/>
          <p:nvPr/>
        </p:nvGraphicFramePr>
        <p:xfrm>
          <a:off x="1311480" y="478764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18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Забродина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Валерия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Дмитриевна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3" name="Таблица 59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4" name="Таблица 60"/>
          <p:cNvGraphicFramePr/>
          <p:nvPr/>
        </p:nvGraphicFramePr>
        <p:xfrm>
          <a:off x="1311480" y="6363720"/>
          <a:ext cx="4234680" cy="55800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5580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Руководитель:Дутова Татьяна Андреевна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5" name="Таблица 61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6" name="Рисунок 44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77" name="Рисунок 45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pic>
        <p:nvPicPr>
          <p:cNvPr id="78" name="Рисунок 49" descr=""/>
          <p:cNvPicPr/>
          <p:nvPr/>
        </p:nvPicPr>
        <p:blipFill>
          <a:blip r:embed="rId4"/>
          <a:srcRect l="0" t="13686" r="0" b="76303"/>
          <a:stretch/>
        </p:blipFill>
        <p:spPr>
          <a:xfrm>
            <a:off x="59400" y="1410120"/>
            <a:ext cx="6856560" cy="1001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9" name="Таблица 66"/>
          <p:cNvGraphicFramePr/>
          <p:nvPr/>
        </p:nvGraphicFramePr>
        <p:xfrm>
          <a:off x="1311480" y="5946120"/>
          <a:ext cx="5348520" cy="802800"/>
        </p:xfrm>
        <a:graphic>
          <a:graphicData uri="http://schemas.openxmlformats.org/drawingml/2006/table">
            <a:tbl>
              <a:tblPr/>
              <a:tblGrid>
                <a:gridCol w="5348520"/>
              </a:tblGrid>
              <a:tr h="417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СПБ ГБПОУ «Академия инженерных технологий и управления»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Рисунок 54" descr=""/>
          <p:cNvPicPr/>
          <p:nvPr/>
        </p:nvPicPr>
        <p:blipFill>
          <a:blip r:embed="rId1"/>
          <a:stretch/>
        </p:blipFill>
        <p:spPr>
          <a:xfrm>
            <a:off x="-59400" y="4644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1" name="Таблица 72"/>
          <p:cNvGraphicFramePr/>
          <p:nvPr/>
        </p:nvGraphicFramePr>
        <p:xfrm>
          <a:off x="1311480" y="478764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18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Дмецова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Ксения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Викторовна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2" name="Таблица 73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3" name="Таблица 74"/>
          <p:cNvGraphicFramePr/>
          <p:nvPr/>
        </p:nvGraphicFramePr>
        <p:xfrm>
          <a:off x="1311480" y="6363720"/>
          <a:ext cx="4234680" cy="55800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5580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Руководитель:Дутова Татьяна Андреевна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4" name="Таблица 75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85" name="Рисунок 55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86" name="Рисунок 56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pic>
        <p:nvPicPr>
          <p:cNvPr id="87" name="Рисунок 57" descr=""/>
          <p:cNvPicPr/>
          <p:nvPr/>
        </p:nvPicPr>
        <p:blipFill>
          <a:blip r:embed="rId4"/>
          <a:srcRect l="0" t="13686" r="0" b="76303"/>
          <a:stretch/>
        </p:blipFill>
        <p:spPr>
          <a:xfrm>
            <a:off x="59400" y="1410120"/>
            <a:ext cx="6856560" cy="1001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8" name="Таблица 76"/>
          <p:cNvGraphicFramePr/>
          <p:nvPr/>
        </p:nvGraphicFramePr>
        <p:xfrm>
          <a:off x="1311480" y="5946120"/>
          <a:ext cx="5348520" cy="802800"/>
        </p:xfrm>
        <a:graphic>
          <a:graphicData uri="http://schemas.openxmlformats.org/drawingml/2006/table">
            <a:tbl>
              <a:tblPr/>
              <a:tblGrid>
                <a:gridCol w="5348520"/>
              </a:tblGrid>
              <a:tr h="417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СПБ ГБПОУ «Академия инженерных технологий и управления»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Рисунок 7" descr=""/>
          <p:cNvPicPr/>
          <p:nvPr/>
        </p:nvPicPr>
        <p:blipFill>
          <a:blip r:embed="rId1"/>
          <a:stretch/>
        </p:blipFill>
        <p:spPr>
          <a:xfrm>
            <a:off x="-59400" y="4644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0" name="Таблица 19"/>
          <p:cNvGraphicFramePr/>
          <p:nvPr/>
        </p:nvGraphicFramePr>
        <p:xfrm>
          <a:off x="1311480" y="478764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18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Лисовская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Алина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Александровна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1" name="Таблица 20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2" name="Таблица 21"/>
          <p:cNvGraphicFramePr/>
          <p:nvPr/>
        </p:nvGraphicFramePr>
        <p:xfrm>
          <a:off x="1311480" y="6363720"/>
          <a:ext cx="4234680" cy="55800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5580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Руководитель:Вдовиченко Ольга Петровна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3" name="Таблица 22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94" name="Рисунок 14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95" name="Рисунок 15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pic>
        <p:nvPicPr>
          <p:cNvPr id="96" name="Рисунок 16" descr=""/>
          <p:cNvPicPr/>
          <p:nvPr/>
        </p:nvPicPr>
        <p:blipFill>
          <a:blip r:embed="rId4"/>
          <a:srcRect l="0" t="13686" r="0" b="76303"/>
          <a:stretch/>
        </p:blipFill>
        <p:spPr>
          <a:xfrm>
            <a:off x="59400" y="1410120"/>
            <a:ext cx="6856560" cy="10018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7" name="Таблица 23"/>
          <p:cNvGraphicFramePr/>
          <p:nvPr/>
        </p:nvGraphicFramePr>
        <p:xfrm>
          <a:off x="1311480" y="5946120"/>
          <a:ext cx="5348520" cy="802800"/>
        </p:xfrm>
        <a:graphic>
          <a:graphicData uri="http://schemas.openxmlformats.org/drawingml/2006/table">
            <a:tbl>
              <a:tblPr/>
              <a:tblGrid>
                <a:gridCol w="5348520"/>
              </a:tblGrid>
              <a:tr h="417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СПБ ГБПОУ «Академия инженерных технологий и управления»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Рисунок 50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9" name="Таблица 67"/>
          <p:cNvGraphicFramePr/>
          <p:nvPr/>
        </p:nvGraphicFramePr>
        <p:xfrm>
          <a:off x="1192320" y="488448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55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Хайруллина</a:t>
                      </a:r>
                      <a:br>
                        <a:rPr sz="2800"/>
                      </a:b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Зарина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Рауфовна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00" name="Таблица 68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01" name="Таблица 69"/>
          <p:cNvGraphicFramePr/>
          <p:nvPr/>
        </p:nvGraphicFramePr>
        <p:xfrm>
          <a:off x="1311480" y="65044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Вдовиченко Ольга Петровна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02" name="Таблица 70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03" name="Рисунок 51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104" name="Рисунок 52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05" name="Таблица 71"/>
          <p:cNvGraphicFramePr/>
          <p:nvPr/>
        </p:nvGraphicFramePr>
        <p:xfrm>
          <a:off x="1311480" y="6006240"/>
          <a:ext cx="4988520" cy="802800"/>
        </p:xfrm>
        <a:graphic>
          <a:graphicData uri="http://schemas.openxmlformats.org/drawingml/2006/table">
            <a:tbl>
              <a:tblPr/>
              <a:tblGrid>
                <a:gridCol w="5224320"/>
              </a:tblGrid>
              <a:tr h="38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СПБ ГБПОУ «Академия инженерных технологий и управления»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06" name="Рисунок 53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Рисунок 10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08" name="Таблица 5"/>
          <p:cNvGraphicFramePr/>
          <p:nvPr/>
        </p:nvGraphicFramePr>
        <p:xfrm>
          <a:off x="1311480" y="4721040"/>
          <a:ext cx="3729240" cy="151452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35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Аронова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Вера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Борисовна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09" name="Таблица 15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0" name="Таблица 16"/>
          <p:cNvGraphicFramePr/>
          <p:nvPr/>
        </p:nvGraphicFramePr>
        <p:xfrm>
          <a:off x="374400" y="6738480"/>
          <a:ext cx="4087800" cy="771480"/>
        </p:xfrm>
        <a:graphic>
          <a:graphicData uri="http://schemas.openxmlformats.org/drawingml/2006/table">
            <a:tbl>
              <a:tblPr/>
              <a:tblGrid>
                <a:gridCol w="408816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Руководитель:Дутова Татьяна Андреевна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11" name="Таблица 17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12" name="Рисунок 11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113" name="Рисунок 12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4" name="Таблица 18"/>
          <p:cNvGraphicFramePr/>
          <p:nvPr/>
        </p:nvGraphicFramePr>
        <p:xfrm>
          <a:off x="389880" y="5944680"/>
          <a:ext cx="5730120" cy="1158480"/>
        </p:xfrm>
        <a:graphic>
          <a:graphicData uri="http://schemas.openxmlformats.org/drawingml/2006/table">
            <a:tbl>
              <a:tblPr/>
              <a:tblGrid>
                <a:gridCol w="5730120"/>
              </a:tblGrid>
              <a:tr h="803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СПБ ГБПОУ «Академия инженерных технологий и управления»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15" name="Рисунок 13" descr=""/>
          <p:cNvPicPr/>
          <p:nvPr/>
        </p:nvPicPr>
        <p:blipFill>
          <a:blip r:embed="rId4"/>
          <a:stretch/>
        </p:blipFill>
        <p:spPr>
          <a:xfrm>
            <a:off x="-48960" y="1358280"/>
            <a:ext cx="6905520" cy="1184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295</TotalTime>
  <Application>LibreOffice/7.4.7.2$Linux_X86_64 LibreOffice_project/40$Build-2</Application>
  <AppVersion>15.0000</AppVersion>
  <Words>120</Words>
  <Paragraphs>38</Paragraphs>
  <Company>ГАПОУ СО "ЕТЭТ"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2018-01-23T07:20:18Z</dcterms:created>
  <dc:creator>Лис Серый</dc:creator>
  <dc:description/>
  <dc:language>ru-RU</dc:language>
  <cp:lastModifiedBy/>
  <cp:lastPrinted>2025-04-02T10:38:05Z</cp:lastPrinted>
  <dcterms:modified xsi:type="dcterms:W3CDTF">2026-03-30T13:36:25Z</dcterms:modified>
  <cp:revision>36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Лист A4 (210x297 мм)</vt:lpwstr>
  </property>
  <property fmtid="{D5CDD505-2E9C-101B-9397-08002B2CF9AE}" pid="3" name="Slides">
    <vt:i4>5</vt:i4>
  </property>
</Properties>
</file>