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9.jpeg" ContentType="image/jpe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8E0A11-454F-4979-9EC3-ED5C67F369F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5A1D52-57CC-46CE-81EE-074407FCA8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02E187-F4B5-4068-BB92-A88F3485B43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57AA7C-3186-4236-9022-336548E806D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58AE93-EB65-441C-A6EE-BBC8C1928A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D7C892-80BE-4269-BB24-14A43E01D8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0E46E9-BBA2-4B43-8A36-00EBC88DFED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25B7A3-8F09-4616-959F-43F6A2DDD62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BDA6C0-C004-42ED-A94E-37B9A37062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5FA999-5CB1-46A7-9CE6-500F253DF45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2DC173-19D0-41AF-89C9-FA10E5CF3F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1BA435-DB39-43D8-9DB4-D4B32E21D9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A5C4C5-6A00-47A5-8CCD-C5A049495DF5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Бабинцевой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Рагулько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Андрей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2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3" name="Таблица 5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4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5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26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7" name="Таблица 5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8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Рисунок 7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0" name="Таблица 19"/>
          <p:cNvGraphicFramePr/>
          <p:nvPr/>
        </p:nvGraphicFramePr>
        <p:xfrm>
          <a:off x="661680" y="475452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Букарин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Иван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1" name="Таблица 2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2" name="Таблица 21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3" name="Таблица 2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4" name="Рисунок 1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135" name="Рисунок 1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6" name="Таблица 23"/>
          <p:cNvGraphicFramePr/>
          <p:nvPr/>
        </p:nvGraphicFramePr>
        <p:xfrm>
          <a:off x="607680" y="628776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Бондаренко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Петровна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1"/>
          <p:cNvGraphicFramePr/>
          <p:nvPr/>
        </p:nvGraphicFramePr>
        <p:xfrm>
          <a:off x="1348920" y="4880880"/>
          <a:ext cx="3729240" cy="135360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Замараев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Илья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Алексеевич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3"/>
          <p:cNvGraphicFramePr/>
          <p:nvPr/>
        </p:nvGraphicFramePr>
        <p:xfrm>
          <a:off x="1311480" y="6504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4"/>
          <p:cNvGraphicFramePr/>
          <p:nvPr/>
        </p:nvGraphicFramePr>
        <p:xfrm>
          <a:off x="1311480" y="6052320"/>
          <a:ext cx="4927320" cy="45180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451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24"/>
          <p:cNvGraphicFramePr/>
          <p:nvPr/>
        </p:nvGraphicFramePr>
        <p:xfrm>
          <a:off x="1242360" y="4895640"/>
          <a:ext cx="3729240" cy="135360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Зырянова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Диана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26"/>
          <p:cNvGraphicFramePr/>
          <p:nvPr/>
        </p:nvGraphicFramePr>
        <p:xfrm>
          <a:off x="1311480" y="6504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2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28"/>
          <p:cNvGraphicFramePr/>
          <p:nvPr/>
        </p:nvGraphicFramePr>
        <p:xfrm>
          <a:off x="1311480" y="6052320"/>
          <a:ext cx="4927320" cy="45180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451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1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3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6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Макарова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Мария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9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11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3" name="Рисунок 4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29"/>
          <p:cNvGraphicFramePr/>
          <p:nvPr/>
        </p:nvGraphicFramePr>
        <p:xfrm>
          <a:off x="146412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Трофименко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Константиновна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3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7" name="Таблица 3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8" name="Таблица 3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9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0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1" name="Таблица 3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2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Рисунок 24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Таблица 34"/>
          <p:cNvGraphicFramePr/>
          <p:nvPr/>
        </p:nvGraphicFramePr>
        <p:xfrm>
          <a:off x="1401120" y="4855680"/>
          <a:ext cx="3729240" cy="12056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205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Зырянова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Вероника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3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6" name="Таблица 3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7" name="Таблица 3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8" name="Рисунок 2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9" name="Рисунок 2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0" name="Таблица 38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1" name="Рисунок 27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Рисунок 28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3" name="Таблица 39"/>
          <p:cNvGraphicFramePr/>
          <p:nvPr/>
        </p:nvGraphicFramePr>
        <p:xfrm>
          <a:off x="1413720" y="5064840"/>
          <a:ext cx="3729240" cy="117648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7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Тарасова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Софья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4" name="Таблица 4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5" name="Таблица 4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6" name="Таблица 4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7" name="Рисунок 29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08" name="Рисунок 30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9" name="Таблица 4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0" name="Рисунок 31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Рисунок 32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44"/>
          <p:cNvGraphicFramePr/>
          <p:nvPr/>
        </p:nvGraphicFramePr>
        <p:xfrm>
          <a:off x="1304640" y="489852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Сороковикова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Надежда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3" name="Таблица 4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4" name="Таблица 4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Бабинцева Анна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5" name="Таблица 4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6" name="Рисунок 33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34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48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«Тавдинский техникум им. А.А. Елохина»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9" name="Рисунок 35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2026-03-30T12:19:21Z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