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1.jpeg" ContentType="image/jpeg"/>
  <Override PartName="/ppt/media/image5.png" ContentType="image/png"/>
  <Override PartName="/ppt/media/image2.png" ContentType="image/png"/>
  <Override PartName="/ppt/media/image9.jpeg" ContentType="image/jpeg"/>
  <Override PartName="/ppt/media/image3.png" ContentType="image/png"/>
  <Override PartName="/ppt/media/image4.jpeg" ContentType="image/jpeg"/>
  <Override PartName="/ppt/media/image6.png" ContentType="image/png"/>
  <Override PartName="/ppt/media/image7.png" ContentType="image/png"/>
  <Override PartName="/ppt/media/image8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6858000" cy="9906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2F645366-9F7A-421F-9802-674A202C430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34F15DB8-86C0-44DD-9992-EAF94F0C4FD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9924CC8-CB21-4297-99D4-9824A5C493A8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242964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4516560" y="23176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34272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242964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4516560" y="5318280"/>
            <a:ext cx="198720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0000"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8CF89B84-3E29-4CA5-96D4-DBFEED9D36EB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EDC80683-D8AA-4255-9C0A-3BEBA3F2E93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6D3C3464-F5C7-4852-93B0-FA69B3E5BD3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F7FCAC0A-3244-45BF-BD96-098D56CDE81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A64A26B0-C3B9-490C-BB5E-0F5714FCF52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342720" y="394920"/>
            <a:ext cx="6171840" cy="7667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49851B7-6F49-43C3-8178-02961B9663BF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B2ECDCB3-57D9-432D-A864-367469CC95C5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3505320" y="53182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E9F0D6A-E62E-460F-83E1-74F88845415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342720" y="284400"/>
            <a:ext cx="6171840" cy="1875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3427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3505320" y="2317680"/>
            <a:ext cx="301176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342720" y="5318280"/>
            <a:ext cx="6171840" cy="2739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C7697FC4-EA3E-4414-B3D5-3315B35A12A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ftr" idx="1"/>
          </p:nvPr>
        </p:nvSpPr>
        <p:spPr>
          <a:xfrm>
            <a:off x="2271600" y="9181440"/>
            <a:ext cx="231300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ldNum" idx="2"/>
          </p:nvPr>
        </p:nvSpPr>
        <p:spPr>
          <a:xfrm>
            <a:off x="484344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</a:tabLst>
              <a:defRPr b="0" lang="ru-RU" sz="9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</a:tabLst>
            </a:pPr>
            <a:fld id="{4614A8D1-109B-4502-91DF-CCC4E38B3AC6}" type="slidenum">
              <a:rPr b="0" lang="ru-RU" sz="900" spc="-1" strike="noStrike">
                <a:solidFill>
                  <a:srgbClr val="8b8b8b"/>
                </a:solidFill>
                <a:latin typeface="Calibri"/>
              </a:rPr>
              <a:t>&lt;номер&gt;</a:t>
            </a:fld>
            <a:endParaRPr b="0" lang="ru-RU" sz="9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471600" y="9181440"/>
            <a:ext cx="1541520" cy="525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342720" y="394920"/>
            <a:ext cx="6171840" cy="1653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ru-RU" sz="44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342720" y="2317680"/>
            <a:ext cx="6171840" cy="5744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32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2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4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20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20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image" Target="../media/image8.png"/><Relationship Id="rId5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9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Рисунок 1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2" name="Таблица 4"/>
          <p:cNvGraphicFramePr/>
          <p:nvPr/>
        </p:nvGraphicFramePr>
        <p:xfrm>
          <a:off x="649440" y="4952880"/>
          <a:ext cx="4379040" cy="179280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418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Чайниковой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Наталье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4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Юрьевне</a:t>
                      </a:r>
                      <a:endParaRPr b="0" lang="ru-RU" sz="4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3" name="Таблица 8"/>
          <p:cNvGraphicFramePr/>
          <p:nvPr/>
        </p:nvGraphicFramePr>
        <p:xfrm>
          <a:off x="675360" y="3465720"/>
          <a:ext cx="5090760" cy="1371600"/>
        </p:xfrm>
        <a:graphic>
          <a:graphicData uri="http://schemas.openxmlformats.org/drawingml/2006/table">
            <a:tbl>
              <a:tblPr/>
              <a:tblGrid>
                <a:gridCol w="5091120"/>
              </a:tblGrid>
              <a:tr h="10468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За подготовку призёров и участников Всероссийской дистанционной- олимпиады 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4" name="Таблица 7"/>
          <p:cNvGraphicFramePr/>
          <p:nvPr/>
        </p:nvGraphicFramePr>
        <p:xfrm>
          <a:off x="315720" y="104040"/>
          <a:ext cx="3654000" cy="375480"/>
        </p:xfrm>
        <a:graphic>
          <a:graphicData uri="http://schemas.openxmlformats.org/drawingml/2006/table">
            <a:tbl>
              <a:tblPr/>
              <a:tblGrid>
                <a:gridCol w="3654360"/>
              </a:tblGrid>
              <a:tr h="32544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0" lang="ru-RU" sz="1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Министерство образования и молодёжной политики Свердловской области</a:t>
                      </a:r>
                      <a:endParaRPr b="0" lang="ru-RU" sz="1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45" name="Таблица 9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46" name="Рисунок 2" descr=""/>
          <p:cNvPicPr/>
          <p:nvPr/>
        </p:nvPicPr>
        <p:blipFill>
          <a:blip r:embed="rId2"/>
          <a:stretch/>
        </p:blipFill>
        <p:spPr>
          <a:xfrm>
            <a:off x="2917080" y="604440"/>
            <a:ext cx="921960" cy="880920"/>
          </a:xfrm>
          <a:prstGeom prst="rect">
            <a:avLst/>
          </a:prstGeom>
          <a:ln w="0">
            <a:noFill/>
          </a:ln>
        </p:spPr>
      </p:pic>
      <p:pic>
        <p:nvPicPr>
          <p:cNvPr id="47" name="Рисунок 3" descr=""/>
          <p:cNvPicPr/>
          <p:nvPr/>
        </p:nvPicPr>
        <p:blipFill>
          <a:blip r:embed="rId3"/>
          <a:stretch/>
        </p:blipFill>
        <p:spPr>
          <a:xfrm>
            <a:off x="3970080" y="328680"/>
            <a:ext cx="638640" cy="1157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" name="Рисунок 16" descr=""/>
          <p:cNvPicPr/>
          <p:nvPr/>
        </p:nvPicPr>
        <p:blipFill>
          <a:blip r:embed="rId1"/>
          <a:stretch/>
        </p:blipFill>
        <p:spPr>
          <a:xfrm>
            <a:off x="-5940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49" name="Таблица 24"/>
          <p:cNvGraphicFramePr/>
          <p:nvPr/>
        </p:nvGraphicFramePr>
        <p:xfrm>
          <a:off x="1197720" y="4835880"/>
          <a:ext cx="3729240" cy="135360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353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Новеньких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Анна Михайловна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0" name="Таблица 25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1" name="Таблица 26"/>
          <p:cNvGraphicFramePr/>
          <p:nvPr/>
        </p:nvGraphicFramePr>
        <p:xfrm>
          <a:off x="1209600" y="6369840"/>
          <a:ext cx="4087800" cy="771480"/>
        </p:xfrm>
        <a:graphic>
          <a:graphicData uri="http://schemas.openxmlformats.org/drawingml/2006/table">
            <a:tbl>
              <a:tblPr/>
              <a:tblGrid>
                <a:gridCol w="408816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Руководитель:Чайникова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2" name="Таблица 27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3" name="Рисунок 17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54" name="Рисунок 1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5" name="Таблица 28"/>
          <p:cNvGraphicFramePr/>
          <p:nvPr/>
        </p:nvGraphicFramePr>
        <p:xfrm>
          <a:off x="1253520" y="5445360"/>
          <a:ext cx="4927320" cy="451800"/>
        </p:xfrm>
        <a:graphic>
          <a:graphicData uri="http://schemas.openxmlformats.org/drawingml/2006/table">
            <a:tbl>
              <a:tblPr/>
              <a:tblGrid>
                <a:gridCol w="4927680"/>
              </a:tblGrid>
              <a:tr h="4518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ГАПОУ СО «</a:t>
                      </a: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Баранчинский электромеханический технимум им.Героя Советсткого союза А.Д. Рыжова»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56" name="Рисунок 19" descr=""/>
          <p:cNvPicPr/>
          <p:nvPr/>
        </p:nvPicPr>
        <p:blipFill>
          <a:blip r:embed="rId4"/>
          <a:stretch/>
        </p:blipFill>
        <p:spPr>
          <a:xfrm>
            <a:off x="-48960" y="1358280"/>
            <a:ext cx="6905520" cy="11840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" name="Рисунок 36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8" name="Таблица 49"/>
          <p:cNvGraphicFramePr/>
          <p:nvPr/>
        </p:nvGraphicFramePr>
        <p:xfrm>
          <a:off x="1256760" y="489960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Ануфриева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Анастасия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Валерьевна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9" name="Таблица 5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0" name="Таблица 51"/>
          <p:cNvGraphicFramePr/>
          <p:nvPr/>
        </p:nvGraphicFramePr>
        <p:xfrm>
          <a:off x="510120" y="67402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   </a:t>
                      </a: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Чайникова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1" name="Таблица 5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2" name="Рисунок 37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63" name="Рисунок 38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4" name="Таблица 53"/>
          <p:cNvGraphicFramePr/>
          <p:nvPr/>
        </p:nvGraphicFramePr>
        <p:xfrm>
          <a:off x="654120" y="5866920"/>
          <a:ext cx="4234680" cy="447480"/>
        </p:xfrm>
        <a:graphic>
          <a:graphicData uri="http://schemas.openxmlformats.org/drawingml/2006/table">
            <a:tbl>
              <a:tblPr/>
              <a:tblGrid>
                <a:gridCol w="601344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ГАПОУ СО «</a:t>
                      </a: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Баранчинский электромеханический технимум им.Героя Советсткого союза А.Д. Рыжова»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65" name="Рисунок 39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Рисунок 20" descr=""/>
          <p:cNvPicPr/>
          <p:nvPr/>
        </p:nvPicPr>
        <p:blipFill>
          <a:blip r:embed="rId1"/>
          <a:stretch/>
        </p:blipFill>
        <p:spPr>
          <a:xfrm>
            <a:off x="0" y="0"/>
            <a:ext cx="6856560" cy="1002096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67" name="Таблица 29"/>
          <p:cNvGraphicFramePr/>
          <p:nvPr/>
        </p:nvGraphicFramePr>
        <p:xfrm>
          <a:off x="1256760" y="4899600"/>
          <a:ext cx="3729240" cy="1158840"/>
        </p:xfrm>
        <a:graphic>
          <a:graphicData uri="http://schemas.openxmlformats.org/drawingml/2006/table">
            <a:tbl>
              <a:tblPr/>
              <a:tblGrid>
                <a:gridCol w="3729600"/>
              </a:tblGrid>
              <a:tr h="115560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Глинкова</a:t>
                      </a:r>
                      <a:br>
                        <a:rPr sz="2800"/>
                      </a:b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Анастасия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Михайловна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8" name="Таблица 30"/>
          <p:cNvGraphicFramePr/>
          <p:nvPr/>
        </p:nvGraphicFramePr>
        <p:xfrm>
          <a:off x="407880" y="3717720"/>
          <a:ext cx="6390360" cy="1083960"/>
        </p:xfrm>
        <a:graphic>
          <a:graphicData uri="http://schemas.openxmlformats.org/drawingml/2006/table">
            <a:tbl>
              <a:tblPr/>
              <a:tblGrid>
                <a:gridCol w="6390720"/>
              </a:tblGrid>
              <a:tr h="1002960">
                <a:tc>
                  <a:txBody>
                    <a:bodyPr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2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Всероссийскаяя дистанционная олимпиада</a:t>
                      </a: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бухгалтерского учета»</a:t>
                      </a:r>
                      <a:endParaRPr b="0" lang="ru-RU" sz="1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9" name="Таблица 31"/>
          <p:cNvGraphicFramePr/>
          <p:nvPr/>
        </p:nvGraphicFramePr>
        <p:xfrm>
          <a:off x="510120" y="6740280"/>
          <a:ext cx="4234680" cy="771480"/>
        </p:xfrm>
        <a:graphic>
          <a:graphicData uri="http://schemas.openxmlformats.org/drawingml/2006/table">
            <a:tbl>
              <a:tblPr/>
              <a:tblGrid>
                <a:gridCol w="4235040"/>
              </a:tblGrid>
              <a:tr h="77148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   </a:t>
                      </a: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Чайникова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0" name="Таблица 32"/>
          <p:cNvGraphicFramePr/>
          <p:nvPr/>
        </p:nvGraphicFramePr>
        <p:xfrm>
          <a:off x="883800" y="958392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1" name="Рисунок 21" descr=""/>
          <p:cNvPicPr/>
          <p:nvPr/>
        </p:nvPicPr>
        <p:blipFill>
          <a:blip r:embed="rId2"/>
          <a:stretch/>
        </p:blipFill>
        <p:spPr>
          <a:xfrm>
            <a:off x="4218840" y="219240"/>
            <a:ext cx="1484280" cy="142092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22" descr=""/>
          <p:cNvPicPr/>
          <p:nvPr/>
        </p:nvPicPr>
        <p:blipFill>
          <a:blip r:embed="rId3"/>
          <a:stretch/>
        </p:blipFill>
        <p:spPr>
          <a:xfrm>
            <a:off x="5704560" y="46440"/>
            <a:ext cx="1092600" cy="19692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33"/>
          <p:cNvGraphicFramePr/>
          <p:nvPr/>
        </p:nvGraphicFramePr>
        <p:xfrm>
          <a:off x="654120" y="5866920"/>
          <a:ext cx="4234680" cy="447480"/>
        </p:xfrm>
        <a:graphic>
          <a:graphicData uri="http://schemas.openxmlformats.org/drawingml/2006/table">
            <a:tbl>
              <a:tblPr/>
              <a:tblGrid>
                <a:gridCol w="6013440"/>
              </a:tblGrid>
              <a:tr h="3819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ГАПОУ СО «</a:t>
                      </a: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Баранчинский электромеханический технимум им.Героя Советсткого союза А.Д. Рыжова»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74" name="Рисунок 23" descr=""/>
          <p:cNvPicPr/>
          <p:nvPr/>
        </p:nvPicPr>
        <p:blipFill>
          <a:blip r:embed="rId4"/>
          <a:stretch/>
        </p:blipFill>
        <p:spPr>
          <a:xfrm>
            <a:off x="0" y="1452240"/>
            <a:ext cx="6856560" cy="9399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5" name="Рисунок 7" descr=""/>
          <p:cNvPicPr/>
          <p:nvPr/>
        </p:nvPicPr>
        <p:blipFill>
          <a:blip r:embed="rId1"/>
          <a:stretch/>
        </p:blipFill>
        <p:spPr>
          <a:xfrm>
            <a:off x="72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6" name="Таблица 19"/>
          <p:cNvGraphicFramePr/>
          <p:nvPr/>
        </p:nvGraphicFramePr>
        <p:xfrm>
          <a:off x="661680" y="4754520"/>
          <a:ext cx="4379040" cy="125172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251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Цедилкин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Матвей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Алексеевич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7" name="Таблица 20"/>
          <p:cNvGraphicFramePr/>
          <p:nvPr/>
        </p:nvGraphicFramePr>
        <p:xfrm>
          <a:off x="675360" y="3346200"/>
          <a:ext cx="5848560" cy="1225080"/>
        </p:xfrm>
        <a:graphic>
          <a:graphicData uri="http://schemas.openxmlformats.org/drawingml/2006/table">
            <a:tbl>
              <a:tblPr/>
              <a:tblGrid>
                <a:gridCol w="5848920"/>
              </a:tblGrid>
              <a:tr h="601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Участника Всероссийской дистанционной олимпиады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бухгалтерского учета»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8" name="Таблица 21"/>
          <p:cNvGraphicFramePr/>
          <p:nvPr/>
        </p:nvGraphicFramePr>
        <p:xfrm>
          <a:off x="667800" y="6702120"/>
          <a:ext cx="4528800" cy="464040"/>
        </p:xfrm>
        <a:graphic>
          <a:graphicData uri="http://schemas.openxmlformats.org/drawingml/2006/table">
            <a:tbl>
              <a:tblPr/>
              <a:tblGrid>
                <a:gridCol w="452916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</a:t>
                      </a: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Чайникова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79" name="Таблица 22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0" name="Рисунок 14" descr=""/>
          <p:cNvPicPr/>
          <p:nvPr/>
        </p:nvPicPr>
        <p:blipFill>
          <a:blip r:embed="rId2"/>
          <a:stretch/>
        </p:blipFill>
        <p:spPr>
          <a:xfrm>
            <a:off x="2845080" y="414720"/>
            <a:ext cx="1036440" cy="992160"/>
          </a:xfrm>
          <a:prstGeom prst="rect">
            <a:avLst/>
          </a:prstGeom>
          <a:ln w="0">
            <a:noFill/>
          </a:ln>
        </p:spPr>
      </p:pic>
      <p:pic>
        <p:nvPicPr>
          <p:cNvPr id="81" name="Рисунок 15" descr=""/>
          <p:cNvPicPr/>
          <p:nvPr/>
        </p:nvPicPr>
        <p:blipFill>
          <a:blip r:embed="rId3"/>
          <a:stretch/>
        </p:blipFill>
        <p:spPr>
          <a:xfrm>
            <a:off x="3882960" y="136440"/>
            <a:ext cx="704520" cy="1270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2" name="Таблица 23"/>
          <p:cNvGraphicFramePr/>
          <p:nvPr/>
        </p:nvGraphicFramePr>
        <p:xfrm>
          <a:off x="579600" y="5805360"/>
          <a:ext cx="4488120" cy="464040"/>
        </p:xfrm>
        <a:graphic>
          <a:graphicData uri="http://schemas.openxmlformats.org/drawingml/2006/table">
            <a:tbl>
              <a:tblPr/>
              <a:tblGrid>
                <a:gridCol w="448848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«Баранчинский электромеханический технимум им.Героя Советсткого союза А.Д. Рыжова»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3" name="Рисунок 40" descr=""/>
          <p:cNvPicPr/>
          <p:nvPr/>
        </p:nvPicPr>
        <p:blipFill>
          <a:blip r:embed="rId1"/>
          <a:stretch/>
        </p:blipFill>
        <p:spPr>
          <a:xfrm>
            <a:off x="72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84" name="Таблица 54"/>
          <p:cNvGraphicFramePr/>
          <p:nvPr/>
        </p:nvGraphicFramePr>
        <p:xfrm>
          <a:off x="661680" y="4754520"/>
          <a:ext cx="4379040" cy="125136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251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Бурухина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Дарина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Александровна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5" name="Таблица 55"/>
          <p:cNvGraphicFramePr/>
          <p:nvPr/>
        </p:nvGraphicFramePr>
        <p:xfrm>
          <a:off x="675360" y="3346200"/>
          <a:ext cx="5848560" cy="1225080"/>
        </p:xfrm>
        <a:graphic>
          <a:graphicData uri="http://schemas.openxmlformats.org/drawingml/2006/table">
            <a:tbl>
              <a:tblPr/>
              <a:tblGrid>
                <a:gridCol w="5848920"/>
              </a:tblGrid>
              <a:tr h="601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Участника Всероссийской дистанционной олимпиады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бухгалтерского учета»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6" name="Таблица 56"/>
          <p:cNvGraphicFramePr/>
          <p:nvPr/>
        </p:nvGraphicFramePr>
        <p:xfrm>
          <a:off x="667800" y="6702120"/>
          <a:ext cx="4528800" cy="464040"/>
        </p:xfrm>
        <a:graphic>
          <a:graphicData uri="http://schemas.openxmlformats.org/drawingml/2006/table">
            <a:tbl>
              <a:tblPr/>
              <a:tblGrid>
                <a:gridCol w="452916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</a:t>
                      </a: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Чайникова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87" name="Таблица 57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88" name="Рисунок 41" descr=""/>
          <p:cNvPicPr/>
          <p:nvPr/>
        </p:nvPicPr>
        <p:blipFill>
          <a:blip r:embed="rId2"/>
          <a:stretch/>
        </p:blipFill>
        <p:spPr>
          <a:xfrm>
            <a:off x="2845080" y="414720"/>
            <a:ext cx="1036440" cy="992160"/>
          </a:xfrm>
          <a:prstGeom prst="rect">
            <a:avLst/>
          </a:prstGeom>
          <a:ln w="0">
            <a:noFill/>
          </a:ln>
        </p:spPr>
      </p:pic>
      <p:pic>
        <p:nvPicPr>
          <p:cNvPr id="89" name="Рисунок 42" descr=""/>
          <p:cNvPicPr/>
          <p:nvPr/>
        </p:nvPicPr>
        <p:blipFill>
          <a:blip r:embed="rId3"/>
          <a:stretch/>
        </p:blipFill>
        <p:spPr>
          <a:xfrm>
            <a:off x="3882960" y="136440"/>
            <a:ext cx="704520" cy="1270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0" name="Таблица 58"/>
          <p:cNvGraphicFramePr/>
          <p:nvPr/>
        </p:nvGraphicFramePr>
        <p:xfrm>
          <a:off x="579600" y="5805360"/>
          <a:ext cx="4488120" cy="464040"/>
        </p:xfrm>
        <a:graphic>
          <a:graphicData uri="http://schemas.openxmlformats.org/drawingml/2006/table">
            <a:tbl>
              <a:tblPr/>
              <a:tblGrid>
                <a:gridCol w="448848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«Баранчинский электромеханический технимум им.Героя Советсткого союза А.Д. Рыжова»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1" name="Рисунок 43" descr=""/>
          <p:cNvPicPr/>
          <p:nvPr/>
        </p:nvPicPr>
        <p:blipFill>
          <a:blip r:embed="rId1"/>
          <a:stretch/>
        </p:blipFill>
        <p:spPr>
          <a:xfrm>
            <a:off x="72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2" name="Таблица 59"/>
          <p:cNvGraphicFramePr/>
          <p:nvPr/>
        </p:nvGraphicFramePr>
        <p:xfrm>
          <a:off x="661680" y="4754520"/>
          <a:ext cx="4379040" cy="125136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251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Кузнецова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Валентина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Алексеевна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3" name="Таблица 60"/>
          <p:cNvGraphicFramePr/>
          <p:nvPr/>
        </p:nvGraphicFramePr>
        <p:xfrm>
          <a:off x="675360" y="3346200"/>
          <a:ext cx="5848560" cy="1225080"/>
        </p:xfrm>
        <a:graphic>
          <a:graphicData uri="http://schemas.openxmlformats.org/drawingml/2006/table">
            <a:tbl>
              <a:tblPr/>
              <a:tblGrid>
                <a:gridCol w="5848920"/>
              </a:tblGrid>
              <a:tr h="601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Участника Всероссийской дистанционной олимпиады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бухгалтерского учета»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4" name="Таблица 61"/>
          <p:cNvGraphicFramePr/>
          <p:nvPr/>
        </p:nvGraphicFramePr>
        <p:xfrm>
          <a:off x="667800" y="6702120"/>
          <a:ext cx="4528800" cy="464040"/>
        </p:xfrm>
        <a:graphic>
          <a:graphicData uri="http://schemas.openxmlformats.org/drawingml/2006/table">
            <a:tbl>
              <a:tblPr/>
              <a:tblGrid>
                <a:gridCol w="452916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</a:t>
                      </a: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Чайникова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95" name="Таблица 62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96" name="Рисунок 44" descr=""/>
          <p:cNvPicPr/>
          <p:nvPr/>
        </p:nvPicPr>
        <p:blipFill>
          <a:blip r:embed="rId2"/>
          <a:stretch/>
        </p:blipFill>
        <p:spPr>
          <a:xfrm>
            <a:off x="2845080" y="414720"/>
            <a:ext cx="1036440" cy="992160"/>
          </a:xfrm>
          <a:prstGeom prst="rect">
            <a:avLst/>
          </a:prstGeom>
          <a:ln w="0">
            <a:noFill/>
          </a:ln>
        </p:spPr>
      </p:pic>
      <p:pic>
        <p:nvPicPr>
          <p:cNvPr id="97" name="Рисунок 45" descr=""/>
          <p:cNvPicPr/>
          <p:nvPr/>
        </p:nvPicPr>
        <p:blipFill>
          <a:blip r:embed="rId3"/>
          <a:stretch/>
        </p:blipFill>
        <p:spPr>
          <a:xfrm>
            <a:off x="3882960" y="136440"/>
            <a:ext cx="704520" cy="1270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98" name="Таблица 63"/>
          <p:cNvGraphicFramePr/>
          <p:nvPr/>
        </p:nvGraphicFramePr>
        <p:xfrm>
          <a:off x="579600" y="5805360"/>
          <a:ext cx="4488120" cy="464040"/>
        </p:xfrm>
        <a:graphic>
          <a:graphicData uri="http://schemas.openxmlformats.org/drawingml/2006/table">
            <a:tbl>
              <a:tblPr/>
              <a:tblGrid>
                <a:gridCol w="448848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«Баранчинский электромеханический технимум им.Героя Советсткого союза А.Д. Рыжова»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" name="Рисунок 46" descr=""/>
          <p:cNvPicPr/>
          <p:nvPr/>
        </p:nvPicPr>
        <p:blipFill>
          <a:blip r:embed="rId1"/>
          <a:stretch/>
        </p:blipFill>
        <p:spPr>
          <a:xfrm>
            <a:off x="720" y="0"/>
            <a:ext cx="6856560" cy="990468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0" name="Таблица 64"/>
          <p:cNvGraphicFramePr/>
          <p:nvPr/>
        </p:nvGraphicFramePr>
        <p:xfrm>
          <a:off x="661680" y="4754520"/>
          <a:ext cx="4379040" cy="1251360"/>
        </p:xfrm>
        <a:graphic>
          <a:graphicData uri="http://schemas.openxmlformats.org/drawingml/2006/table">
            <a:tbl>
              <a:tblPr/>
              <a:tblGrid>
                <a:gridCol w="4379400"/>
              </a:tblGrid>
              <a:tr h="125172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Яновская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Надежда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28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Викторовна</a:t>
                      </a:r>
                      <a:endParaRPr b="0" lang="ru-RU" sz="28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1" name="Таблица 65"/>
          <p:cNvGraphicFramePr/>
          <p:nvPr/>
        </p:nvGraphicFramePr>
        <p:xfrm>
          <a:off x="675360" y="3346200"/>
          <a:ext cx="5848560" cy="1225080"/>
        </p:xfrm>
        <a:graphic>
          <a:graphicData uri="http://schemas.openxmlformats.org/drawingml/2006/table">
            <a:tbl>
              <a:tblPr/>
              <a:tblGrid>
                <a:gridCol w="5848920"/>
              </a:tblGrid>
              <a:tr h="60156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Участника Всероссийской дистанционной олимпиады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«История и современность 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20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бухгалтерского учета»</a:t>
                      </a:r>
                      <a:endParaRPr b="0" lang="ru-RU" sz="20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2" name="Таблица 66"/>
          <p:cNvGraphicFramePr/>
          <p:nvPr/>
        </p:nvGraphicFramePr>
        <p:xfrm>
          <a:off x="667800" y="6702120"/>
          <a:ext cx="4528800" cy="464040"/>
        </p:xfrm>
        <a:graphic>
          <a:graphicData uri="http://schemas.openxmlformats.org/drawingml/2006/table">
            <a:tbl>
              <a:tblPr/>
              <a:tblGrid>
                <a:gridCol w="452916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0" lang="ru-RU" sz="12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Руководитель: </a:t>
                      </a:r>
                      <a:r>
                        <a:rPr b="0" lang="ru-RU" sz="1400" spc="-1" strike="noStrike">
                          <a:solidFill>
                            <a:srgbClr val="344c98"/>
                          </a:solidFill>
                          <a:latin typeface="Arial"/>
                          <a:ea typeface="DejaVu Sans"/>
                        </a:rPr>
                        <a:t>Чайникова Наталья Юрьевна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103" name="Таблица 67"/>
          <p:cNvGraphicFramePr/>
          <p:nvPr/>
        </p:nvGraphicFramePr>
        <p:xfrm>
          <a:off x="731520" y="9431280"/>
          <a:ext cx="2546640" cy="474480"/>
        </p:xfrm>
        <a:graphic>
          <a:graphicData uri="http://schemas.openxmlformats.org/drawingml/2006/table">
            <a:tbl>
              <a:tblPr/>
              <a:tblGrid>
                <a:gridCol w="2547000"/>
              </a:tblGrid>
              <a:tr h="474480">
                <a:tc>
                  <a:txBody>
                    <a:bodyPr anchor="t">
                      <a:noAutofit/>
                    </a:bodyPr>
                    <a:p>
                      <a:pPr algn="r">
                        <a:lnSpc>
                          <a:spcPct val="100000"/>
                        </a:lnSpc>
                      </a:pPr>
                      <a:r>
                        <a:rPr b="1" lang="ru-RU" sz="14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Апрель, 2026 г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04" name="Рисунок 47" descr=""/>
          <p:cNvPicPr/>
          <p:nvPr/>
        </p:nvPicPr>
        <p:blipFill>
          <a:blip r:embed="rId2"/>
          <a:stretch/>
        </p:blipFill>
        <p:spPr>
          <a:xfrm>
            <a:off x="2845080" y="414720"/>
            <a:ext cx="1036440" cy="992160"/>
          </a:xfrm>
          <a:prstGeom prst="rect">
            <a:avLst/>
          </a:prstGeom>
          <a:ln w="0">
            <a:noFill/>
          </a:ln>
        </p:spPr>
      </p:pic>
      <p:pic>
        <p:nvPicPr>
          <p:cNvPr id="105" name="Рисунок 48" descr=""/>
          <p:cNvPicPr/>
          <p:nvPr/>
        </p:nvPicPr>
        <p:blipFill>
          <a:blip r:embed="rId3"/>
          <a:stretch/>
        </p:blipFill>
        <p:spPr>
          <a:xfrm>
            <a:off x="3882960" y="136440"/>
            <a:ext cx="704520" cy="127044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106" name="Таблица 68"/>
          <p:cNvGraphicFramePr/>
          <p:nvPr/>
        </p:nvGraphicFramePr>
        <p:xfrm>
          <a:off x="579600" y="5805360"/>
          <a:ext cx="4488120" cy="464040"/>
        </p:xfrm>
        <a:graphic>
          <a:graphicData uri="http://schemas.openxmlformats.org/drawingml/2006/table">
            <a:tbl>
              <a:tblPr/>
              <a:tblGrid>
                <a:gridCol w="4488480"/>
              </a:tblGrid>
              <a:tr h="464040">
                <a:tc>
                  <a:txBody>
                    <a:bodyPr anchor="t">
                      <a:noAutofit/>
                    </a:bodyPr>
                    <a:p>
                      <a:pPr>
                        <a:lnSpc>
                          <a:spcPts val="2801"/>
                        </a:lnSpc>
                      </a:pP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 </a:t>
                      </a:r>
                      <a:r>
                        <a:rPr b="1" lang="ru-RU" sz="1200" spc="-1" strike="noStrike">
                          <a:solidFill>
                            <a:srgbClr val="344c98"/>
                          </a:solidFill>
                          <a:latin typeface="Arial"/>
                        </a:rPr>
                        <a:t>ГАПОУ СО «Баранчинский электромеханический технимум им.Героя Советсткого союза А.Д. Рыжова»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noFill/>
                    </a:lnL>
                    <a:lnR w="12240">
                      <a:noFill/>
                    </a:lnR>
                    <a:lnT w="12240">
                      <a:noFill/>
                    </a:lnT>
                    <a:lnB w="12240">
                      <a:noFill/>
                    </a:lnB>
                    <a:noFill/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Тема Office">
  <a:themeElements>
    <a:clrScheme name="Тема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</TotalTime>
  <Application>LibreOffice/7.4.7.2$Linux_X86_64 LibreOffice_project/40$Build-2</Application>
  <AppVersion>15.0000</AppVersion>
  <Words>120</Words>
  <Paragraphs>38</Paragraphs>
  <Company>ГАПОУ СО "ЕТЭТ"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2018-01-23T07:20:18Z</dcterms:created>
  <dc:creator>Лис Серый</dc:creator>
  <dc:description/>
  <dc:language>ru-RU</dc:language>
  <cp:lastModifiedBy/>
  <cp:lastPrinted>2025-04-02T10:38:05Z</cp:lastPrinted>
  <dcterms:modified xsi:type="dcterms:W3CDTF">2026-03-30T13:51:14Z</dcterms:modified>
  <cp:revision>36</cp:revision>
  <dc:subject/>
  <dc:title>Презентация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Лист A4 (210x297 мм)</vt:lpwstr>
  </property>
  <property fmtid="{D5CDD505-2E9C-101B-9397-08002B2CF9AE}" pid="3" name="Slides">
    <vt:i4>5</vt:i4>
  </property>
</Properties>
</file>